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ink/ink1.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2"/>
  </p:notesMasterIdLst>
  <p:handoutMasterIdLst>
    <p:handoutMasterId r:id="rId33"/>
  </p:handoutMasterIdLst>
  <p:sldIdLst>
    <p:sldId id="256" r:id="rId5"/>
    <p:sldId id="257" r:id="rId6"/>
    <p:sldId id="282" r:id="rId7"/>
    <p:sldId id="258" r:id="rId8"/>
    <p:sldId id="259" r:id="rId9"/>
    <p:sldId id="260" r:id="rId10"/>
    <p:sldId id="261" r:id="rId11"/>
    <p:sldId id="278" r:id="rId12"/>
    <p:sldId id="263" r:id="rId13"/>
    <p:sldId id="275" r:id="rId14"/>
    <p:sldId id="281" r:id="rId15"/>
    <p:sldId id="276" r:id="rId16"/>
    <p:sldId id="262" r:id="rId17"/>
    <p:sldId id="273" r:id="rId18"/>
    <p:sldId id="274" r:id="rId19"/>
    <p:sldId id="264" r:id="rId20"/>
    <p:sldId id="277" r:id="rId21"/>
    <p:sldId id="265" r:id="rId22"/>
    <p:sldId id="266" r:id="rId23"/>
    <p:sldId id="279" r:id="rId24"/>
    <p:sldId id="280" r:id="rId25"/>
    <p:sldId id="267" r:id="rId26"/>
    <p:sldId id="268" r:id="rId27"/>
    <p:sldId id="269" r:id="rId28"/>
    <p:sldId id="270" r:id="rId29"/>
    <p:sldId id="271" r:id="rId30"/>
    <p:sldId id="272"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3350"/>
    <a:srgbClr val="0C4360"/>
    <a:srgbClr val="1B6872"/>
    <a:srgbClr val="63B7C6"/>
    <a:srgbClr val="002136"/>
    <a:srgbClr val="0C75AC"/>
    <a:srgbClr val="00243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F5F536-90C5-4291-A616-ABA55DE311D9}" v="28" dt="2022-07-18T09:29:24.27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5/10/relationships/revisionInfo" Target="revisionInfo.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lenn Stearns" userId="6531a15fb301d2a9" providerId="LiveId" clId="{1EF5F536-90C5-4291-A616-ABA55DE311D9}"/>
    <pc:docChg chg="undo custSel addSld modSld sldOrd">
      <pc:chgData name="Glenn Stearns" userId="6531a15fb301d2a9" providerId="LiveId" clId="{1EF5F536-90C5-4291-A616-ABA55DE311D9}" dt="2022-07-21T11:05:05.218" v="11973" actId="20577"/>
      <pc:docMkLst>
        <pc:docMk/>
      </pc:docMkLst>
      <pc:sldChg chg="modSp mod">
        <pc:chgData name="Glenn Stearns" userId="6531a15fb301d2a9" providerId="LiveId" clId="{1EF5F536-90C5-4291-A616-ABA55DE311D9}" dt="2022-07-15T17:49:44.969" v="10512" actId="20577"/>
        <pc:sldMkLst>
          <pc:docMk/>
          <pc:sldMk cId="3946934594" sldId="256"/>
        </pc:sldMkLst>
        <pc:spChg chg="mod">
          <ac:chgData name="Glenn Stearns" userId="6531a15fb301d2a9" providerId="LiveId" clId="{1EF5F536-90C5-4291-A616-ABA55DE311D9}" dt="2022-07-15T12:53:35.634" v="10415" actId="1076"/>
          <ac:spMkLst>
            <pc:docMk/>
            <pc:sldMk cId="3946934594" sldId="256"/>
            <ac:spMk id="2" creationId="{632BE5BF-9922-45FB-8F3F-4446D40A051B}"/>
          </ac:spMkLst>
        </pc:spChg>
        <pc:spChg chg="mod">
          <ac:chgData name="Glenn Stearns" userId="6531a15fb301d2a9" providerId="LiveId" clId="{1EF5F536-90C5-4291-A616-ABA55DE311D9}" dt="2022-07-15T17:49:44.969" v="10512" actId="20577"/>
          <ac:spMkLst>
            <pc:docMk/>
            <pc:sldMk cId="3946934594" sldId="256"/>
            <ac:spMk id="3" creationId="{0D537F64-4C96-4AA8-BB21-E8053A3186DD}"/>
          </ac:spMkLst>
        </pc:spChg>
        <pc:picChg chg="mod">
          <ac:chgData name="Glenn Stearns" userId="6531a15fb301d2a9" providerId="LiveId" clId="{1EF5F536-90C5-4291-A616-ABA55DE311D9}" dt="2022-07-15T12:55:20.585" v="10419" actId="1076"/>
          <ac:picMkLst>
            <pc:docMk/>
            <pc:sldMk cId="3946934594" sldId="256"/>
            <ac:picMk id="5" creationId="{0B2A5FE2-E99E-41E8-A0B7-193D9DB4B909}"/>
          </ac:picMkLst>
        </pc:picChg>
      </pc:sldChg>
      <pc:sldChg chg="modSp mod">
        <pc:chgData name="Glenn Stearns" userId="6531a15fb301d2a9" providerId="LiveId" clId="{1EF5F536-90C5-4291-A616-ABA55DE311D9}" dt="2022-07-15T13:25:41.831" v="10429" actId="20577"/>
        <pc:sldMkLst>
          <pc:docMk/>
          <pc:sldMk cId="3506012994" sldId="257"/>
        </pc:sldMkLst>
        <pc:spChg chg="mod">
          <ac:chgData name="Glenn Stearns" userId="6531a15fb301d2a9" providerId="LiveId" clId="{1EF5F536-90C5-4291-A616-ABA55DE311D9}" dt="2022-07-15T13:25:41.831" v="10429" actId="20577"/>
          <ac:spMkLst>
            <pc:docMk/>
            <pc:sldMk cId="3506012994" sldId="257"/>
            <ac:spMk id="2" creationId="{C128DB21-78E7-40B6-810C-329B27252763}"/>
          </ac:spMkLst>
        </pc:spChg>
      </pc:sldChg>
      <pc:sldChg chg="modSp mod">
        <pc:chgData name="Glenn Stearns" userId="6531a15fb301d2a9" providerId="LiveId" clId="{1EF5F536-90C5-4291-A616-ABA55DE311D9}" dt="2022-07-13T19:19:35.289" v="9484" actId="20577"/>
        <pc:sldMkLst>
          <pc:docMk/>
          <pc:sldMk cId="1956971437" sldId="258"/>
        </pc:sldMkLst>
        <pc:spChg chg="mod">
          <ac:chgData name="Glenn Stearns" userId="6531a15fb301d2a9" providerId="LiveId" clId="{1EF5F536-90C5-4291-A616-ABA55DE311D9}" dt="2022-07-13T19:19:35.289" v="9484" actId="20577"/>
          <ac:spMkLst>
            <pc:docMk/>
            <pc:sldMk cId="1956971437" sldId="258"/>
            <ac:spMk id="2" creationId="{71624167-1597-4DB7-9B7A-39AC06DFEA75}"/>
          </ac:spMkLst>
        </pc:spChg>
        <pc:spChg chg="mod">
          <ac:chgData name="Glenn Stearns" userId="6531a15fb301d2a9" providerId="LiveId" clId="{1EF5F536-90C5-4291-A616-ABA55DE311D9}" dt="2022-07-13T18:41:36.240" v="9092" actId="20577"/>
          <ac:spMkLst>
            <pc:docMk/>
            <pc:sldMk cId="1956971437" sldId="258"/>
            <ac:spMk id="4" creationId="{715918AC-8582-4C7E-99C9-90938FB14DFA}"/>
          </ac:spMkLst>
        </pc:spChg>
      </pc:sldChg>
      <pc:sldChg chg="modSp mod">
        <pc:chgData name="Glenn Stearns" userId="6531a15fb301d2a9" providerId="LiveId" clId="{1EF5F536-90C5-4291-A616-ABA55DE311D9}" dt="2022-07-15T13:29:07.618" v="10431" actId="14100"/>
        <pc:sldMkLst>
          <pc:docMk/>
          <pc:sldMk cId="2303951401" sldId="259"/>
        </pc:sldMkLst>
        <pc:spChg chg="mod">
          <ac:chgData name="Glenn Stearns" userId="6531a15fb301d2a9" providerId="LiveId" clId="{1EF5F536-90C5-4291-A616-ABA55DE311D9}" dt="2022-07-15T13:29:07.618" v="10431" actId="14100"/>
          <ac:spMkLst>
            <pc:docMk/>
            <pc:sldMk cId="2303951401" sldId="259"/>
            <ac:spMk id="2" creationId="{97E126B2-367F-4728-8B47-E7D3189E69BC}"/>
          </ac:spMkLst>
        </pc:spChg>
        <pc:spChg chg="mod">
          <ac:chgData name="Glenn Stearns" userId="6531a15fb301d2a9" providerId="LiveId" clId="{1EF5F536-90C5-4291-A616-ABA55DE311D9}" dt="2022-07-13T18:51:00.385" v="9314" actId="1076"/>
          <ac:spMkLst>
            <pc:docMk/>
            <pc:sldMk cId="2303951401" sldId="259"/>
            <ac:spMk id="4" creationId="{D9F71601-1BFD-475C-A5E1-BCCB5496333C}"/>
          </ac:spMkLst>
        </pc:spChg>
        <pc:picChg chg="mod">
          <ac:chgData name="Glenn Stearns" userId="6531a15fb301d2a9" providerId="LiveId" clId="{1EF5F536-90C5-4291-A616-ABA55DE311D9}" dt="2022-07-13T19:05:22.696" v="9372" actId="1076"/>
          <ac:picMkLst>
            <pc:docMk/>
            <pc:sldMk cId="2303951401" sldId="259"/>
            <ac:picMk id="5" creationId="{499584E1-B0E8-4B58-A514-44716E7428B7}"/>
          </ac:picMkLst>
        </pc:picChg>
      </pc:sldChg>
      <pc:sldChg chg="modSp mod">
        <pc:chgData name="Glenn Stearns" userId="6531a15fb301d2a9" providerId="LiveId" clId="{1EF5F536-90C5-4291-A616-ABA55DE311D9}" dt="2022-07-15T17:55:03.598" v="10559" actId="14100"/>
        <pc:sldMkLst>
          <pc:docMk/>
          <pc:sldMk cId="2227842427" sldId="260"/>
        </pc:sldMkLst>
        <pc:spChg chg="mod">
          <ac:chgData name="Glenn Stearns" userId="6531a15fb301d2a9" providerId="LiveId" clId="{1EF5F536-90C5-4291-A616-ABA55DE311D9}" dt="2022-07-15T17:55:03.598" v="10559" actId="14100"/>
          <ac:spMkLst>
            <pc:docMk/>
            <pc:sldMk cId="2227842427" sldId="260"/>
            <ac:spMk id="2" creationId="{73D1A29B-8205-40DD-A886-B20770E80621}"/>
          </ac:spMkLst>
        </pc:spChg>
      </pc:sldChg>
      <pc:sldChg chg="modSp mod ord">
        <pc:chgData name="Glenn Stearns" userId="6531a15fb301d2a9" providerId="LiveId" clId="{1EF5F536-90C5-4291-A616-ABA55DE311D9}" dt="2022-07-13T10:10:39.338" v="4925"/>
        <pc:sldMkLst>
          <pc:docMk/>
          <pc:sldMk cId="1419757157" sldId="261"/>
        </pc:sldMkLst>
        <pc:spChg chg="mod">
          <ac:chgData name="Glenn Stearns" userId="6531a15fb301d2a9" providerId="LiveId" clId="{1EF5F536-90C5-4291-A616-ABA55DE311D9}" dt="2022-07-12T18:25:31.878" v="23" actId="14100"/>
          <ac:spMkLst>
            <pc:docMk/>
            <pc:sldMk cId="1419757157" sldId="261"/>
            <ac:spMk id="2" creationId="{66EA63E5-7220-413D-BF81-67F9E61960D2}"/>
          </ac:spMkLst>
        </pc:spChg>
      </pc:sldChg>
      <pc:sldChg chg="addSp modSp mod">
        <pc:chgData name="Glenn Stearns" userId="6531a15fb301d2a9" providerId="LiveId" clId="{1EF5F536-90C5-4291-A616-ABA55DE311D9}" dt="2022-07-15T18:08:37.887" v="10581" actId="20577"/>
        <pc:sldMkLst>
          <pc:docMk/>
          <pc:sldMk cId="643084960" sldId="262"/>
        </pc:sldMkLst>
        <pc:spChg chg="mod">
          <ac:chgData name="Glenn Stearns" userId="6531a15fb301d2a9" providerId="LiveId" clId="{1EF5F536-90C5-4291-A616-ABA55DE311D9}" dt="2022-07-15T18:08:37.887" v="10581" actId="20577"/>
          <ac:spMkLst>
            <pc:docMk/>
            <pc:sldMk cId="643084960" sldId="262"/>
            <ac:spMk id="2" creationId="{6F9B5E90-FE45-437F-AEF6-3F1C8C508522}"/>
          </ac:spMkLst>
        </pc:spChg>
        <pc:spChg chg="mod">
          <ac:chgData name="Glenn Stearns" userId="6531a15fb301d2a9" providerId="LiveId" clId="{1EF5F536-90C5-4291-A616-ABA55DE311D9}" dt="2022-07-14T13:29:39.303" v="10070" actId="1076"/>
          <ac:spMkLst>
            <pc:docMk/>
            <pc:sldMk cId="643084960" sldId="262"/>
            <ac:spMk id="4" creationId="{1A82D99B-7AEE-4F42-9CB0-AE99F1E8B7EB}"/>
          </ac:spMkLst>
        </pc:spChg>
        <pc:spChg chg="add mod">
          <ac:chgData name="Glenn Stearns" userId="6531a15fb301d2a9" providerId="LiveId" clId="{1EF5F536-90C5-4291-A616-ABA55DE311D9}" dt="2022-07-14T13:30:04.376" v="10072" actId="1076"/>
          <ac:spMkLst>
            <pc:docMk/>
            <pc:sldMk cId="643084960" sldId="262"/>
            <ac:spMk id="6" creationId="{93102086-D61A-4541-862A-9D7CD7FC6CD7}"/>
          </ac:spMkLst>
        </pc:spChg>
        <pc:picChg chg="add mod">
          <ac:chgData name="Glenn Stearns" userId="6531a15fb301d2a9" providerId="LiveId" clId="{1EF5F536-90C5-4291-A616-ABA55DE311D9}" dt="2022-07-14T13:24:33.534" v="10055" actId="1076"/>
          <ac:picMkLst>
            <pc:docMk/>
            <pc:sldMk cId="643084960" sldId="262"/>
            <ac:picMk id="5" creationId="{B9826833-7A62-4F3F-950E-EA7C7E9351CB}"/>
          </ac:picMkLst>
        </pc:picChg>
      </pc:sldChg>
      <pc:sldChg chg="addSp modSp mod ord">
        <pc:chgData name="Glenn Stearns" userId="6531a15fb301d2a9" providerId="LiveId" clId="{1EF5F536-90C5-4291-A616-ABA55DE311D9}" dt="2022-07-15T17:43:07.334" v="10495" actId="20577"/>
        <pc:sldMkLst>
          <pc:docMk/>
          <pc:sldMk cId="1651212936" sldId="263"/>
        </pc:sldMkLst>
        <pc:spChg chg="mod">
          <ac:chgData name="Glenn Stearns" userId="6531a15fb301d2a9" providerId="LiveId" clId="{1EF5F536-90C5-4291-A616-ABA55DE311D9}" dt="2022-07-15T17:43:07.334" v="10495" actId="20577"/>
          <ac:spMkLst>
            <pc:docMk/>
            <pc:sldMk cId="1651212936" sldId="263"/>
            <ac:spMk id="2" creationId="{EE957B05-FF22-4D20-AD56-0B3350CBDB90}"/>
          </ac:spMkLst>
        </pc:spChg>
        <pc:spChg chg="mod">
          <ac:chgData name="Glenn Stearns" userId="6531a15fb301d2a9" providerId="LiveId" clId="{1EF5F536-90C5-4291-A616-ABA55DE311D9}" dt="2022-07-13T18:36:37.254" v="9072" actId="1076"/>
          <ac:spMkLst>
            <pc:docMk/>
            <pc:sldMk cId="1651212936" sldId="263"/>
            <ac:spMk id="4" creationId="{9BCBE5F9-AFAE-49C4-B50D-787E8DE85964}"/>
          </ac:spMkLst>
        </pc:spChg>
        <pc:picChg chg="add mod">
          <ac:chgData name="Glenn Stearns" userId="6531a15fb301d2a9" providerId="LiveId" clId="{1EF5F536-90C5-4291-A616-ABA55DE311D9}" dt="2022-07-12T18:26:22.522" v="29" actId="1076"/>
          <ac:picMkLst>
            <pc:docMk/>
            <pc:sldMk cId="1651212936" sldId="263"/>
            <ac:picMk id="5" creationId="{73881BE7-27C8-4911-A26D-07C12B71D336}"/>
          </ac:picMkLst>
        </pc:picChg>
      </pc:sldChg>
      <pc:sldChg chg="addSp modSp mod">
        <pc:chgData name="Glenn Stearns" userId="6531a15fb301d2a9" providerId="LiveId" clId="{1EF5F536-90C5-4291-A616-ABA55DE311D9}" dt="2022-07-14T13:30:55.900" v="10073" actId="1076"/>
        <pc:sldMkLst>
          <pc:docMk/>
          <pc:sldMk cId="3697964769" sldId="264"/>
        </pc:sldMkLst>
        <pc:spChg chg="mod">
          <ac:chgData name="Glenn Stearns" userId="6531a15fb301d2a9" providerId="LiveId" clId="{1EF5F536-90C5-4291-A616-ABA55DE311D9}" dt="2022-07-14T13:30:55.900" v="10073" actId="1076"/>
          <ac:spMkLst>
            <pc:docMk/>
            <pc:sldMk cId="3697964769" sldId="264"/>
            <ac:spMk id="2" creationId="{D59C7AFF-0E79-400E-A587-3FBCBE657300}"/>
          </ac:spMkLst>
        </pc:spChg>
        <pc:picChg chg="add mod">
          <ac:chgData name="Glenn Stearns" userId="6531a15fb301d2a9" providerId="LiveId" clId="{1EF5F536-90C5-4291-A616-ABA55DE311D9}" dt="2022-07-14T13:24:44.756" v="10058" actId="1076"/>
          <ac:picMkLst>
            <pc:docMk/>
            <pc:sldMk cId="3697964769" sldId="264"/>
            <ac:picMk id="5" creationId="{DDC38255-77E9-4D74-864D-A66854D8D306}"/>
          </ac:picMkLst>
        </pc:picChg>
      </pc:sldChg>
      <pc:sldChg chg="addSp modSp mod">
        <pc:chgData name="Glenn Stearns" userId="6531a15fb301d2a9" providerId="LiveId" clId="{1EF5F536-90C5-4291-A616-ABA55DE311D9}" dt="2022-07-15T14:04:11.942" v="10434" actId="20577"/>
        <pc:sldMkLst>
          <pc:docMk/>
          <pc:sldMk cId="2657768937" sldId="265"/>
        </pc:sldMkLst>
        <pc:spChg chg="mod">
          <ac:chgData name="Glenn Stearns" userId="6531a15fb301d2a9" providerId="LiveId" clId="{1EF5F536-90C5-4291-A616-ABA55DE311D9}" dt="2022-07-15T14:04:11.942" v="10434" actId="20577"/>
          <ac:spMkLst>
            <pc:docMk/>
            <pc:sldMk cId="2657768937" sldId="265"/>
            <ac:spMk id="2" creationId="{EDDC07AB-72D2-4512-8106-ED4FAEEC69B4}"/>
          </ac:spMkLst>
        </pc:spChg>
        <pc:spChg chg="mod">
          <ac:chgData name="Glenn Stearns" userId="6531a15fb301d2a9" providerId="LiveId" clId="{1EF5F536-90C5-4291-A616-ABA55DE311D9}" dt="2022-07-13T10:03:07.059" v="4402" actId="1076"/>
          <ac:spMkLst>
            <pc:docMk/>
            <pc:sldMk cId="2657768937" sldId="265"/>
            <ac:spMk id="4" creationId="{C4E4AF0A-BF7F-4C18-8067-2AFEB1B098D4}"/>
          </ac:spMkLst>
        </pc:spChg>
        <pc:picChg chg="add mod">
          <ac:chgData name="Glenn Stearns" userId="6531a15fb301d2a9" providerId="LiveId" clId="{1EF5F536-90C5-4291-A616-ABA55DE311D9}" dt="2022-07-14T13:24:08.185" v="10052" actId="1076"/>
          <ac:picMkLst>
            <pc:docMk/>
            <pc:sldMk cId="2657768937" sldId="265"/>
            <ac:picMk id="5" creationId="{0E00F0BF-D2F9-4DDF-8EAB-CCA7F1FECFF4}"/>
          </ac:picMkLst>
        </pc:picChg>
      </pc:sldChg>
      <pc:sldChg chg="addSp modSp mod">
        <pc:chgData name="Glenn Stearns" userId="6531a15fb301d2a9" providerId="LiveId" clId="{1EF5F536-90C5-4291-A616-ABA55DE311D9}" dt="2022-07-14T13:24:04.163" v="10051" actId="1076"/>
        <pc:sldMkLst>
          <pc:docMk/>
          <pc:sldMk cId="2002841542" sldId="266"/>
        </pc:sldMkLst>
        <pc:spChg chg="mod">
          <ac:chgData name="Glenn Stearns" userId="6531a15fb301d2a9" providerId="LiveId" clId="{1EF5F536-90C5-4291-A616-ABA55DE311D9}" dt="2022-07-13T19:12:22.778" v="9390" actId="1076"/>
          <ac:spMkLst>
            <pc:docMk/>
            <pc:sldMk cId="2002841542" sldId="266"/>
            <ac:spMk id="2" creationId="{45CB6CCA-8AE2-4013-9832-3322BC6D9664}"/>
          </ac:spMkLst>
        </pc:spChg>
        <pc:picChg chg="add mod">
          <ac:chgData name="Glenn Stearns" userId="6531a15fb301d2a9" providerId="LiveId" clId="{1EF5F536-90C5-4291-A616-ABA55DE311D9}" dt="2022-07-14T13:24:04.163" v="10051" actId="1076"/>
          <ac:picMkLst>
            <pc:docMk/>
            <pc:sldMk cId="2002841542" sldId="266"/>
            <ac:picMk id="5" creationId="{2A55E56D-942D-4A0D-A8B2-129430852941}"/>
          </ac:picMkLst>
        </pc:picChg>
      </pc:sldChg>
      <pc:sldChg chg="addSp modSp mod">
        <pc:chgData name="Glenn Stearns" userId="6531a15fb301d2a9" providerId="LiveId" clId="{1EF5F536-90C5-4291-A616-ABA55DE311D9}" dt="2022-07-21T11:05:05.218" v="11973" actId="20577"/>
        <pc:sldMkLst>
          <pc:docMk/>
          <pc:sldMk cId="3923461572" sldId="267"/>
        </pc:sldMkLst>
        <pc:spChg chg="mod">
          <ac:chgData name="Glenn Stearns" userId="6531a15fb301d2a9" providerId="LiveId" clId="{1EF5F536-90C5-4291-A616-ABA55DE311D9}" dt="2022-07-21T11:05:05.218" v="11973" actId="20577"/>
          <ac:spMkLst>
            <pc:docMk/>
            <pc:sldMk cId="3923461572" sldId="267"/>
            <ac:spMk id="2" creationId="{1F84704E-3E2F-47F2-AA62-2CB21DF66DFE}"/>
          </ac:spMkLst>
        </pc:spChg>
        <pc:picChg chg="add mod">
          <ac:chgData name="Glenn Stearns" userId="6531a15fb301d2a9" providerId="LiveId" clId="{1EF5F536-90C5-4291-A616-ABA55DE311D9}" dt="2022-07-14T13:25:03.336" v="10062" actId="1076"/>
          <ac:picMkLst>
            <pc:docMk/>
            <pc:sldMk cId="3923461572" sldId="267"/>
            <ac:picMk id="5" creationId="{38A9E902-6F12-4F0C-B69E-5DC3571F14E6}"/>
          </ac:picMkLst>
        </pc:picChg>
      </pc:sldChg>
      <pc:sldChg chg="addSp modSp mod">
        <pc:chgData name="Glenn Stearns" userId="6531a15fb301d2a9" providerId="LiveId" clId="{1EF5F536-90C5-4291-A616-ABA55DE311D9}" dt="2022-07-19T13:03:05.441" v="11759" actId="20577"/>
        <pc:sldMkLst>
          <pc:docMk/>
          <pc:sldMk cId="3670348612" sldId="268"/>
        </pc:sldMkLst>
        <pc:spChg chg="mod">
          <ac:chgData name="Glenn Stearns" userId="6531a15fb301d2a9" providerId="LiveId" clId="{1EF5F536-90C5-4291-A616-ABA55DE311D9}" dt="2022-07-19T13:03:05.441" v="11759" actId="20577"/>
          <ac:spMkLst>
            <pc:docMk/>
            <pc:sldMk cId="3670348612" sldId="268"/>
            <ac:spMk id="2" creationId="{313FF035-8296-46F4-BBAC-EB0322531E8B}"/>
          </ac:spMkLst>
        </pc:spChg>
        <pc:picChg chg="add mod">
          <ac:chgData name="Glenn Stearns" userId="6531a15fb301d2a9" providerId="LiveId" clId="{1EF5F536-90C5-4291-A616-ABA55DE311D9}" dt="2022-07-14T13:25:07.144" v="10063" actId="1076"/>
          <ac:picMkLst>
            <pc:docMk/>
            <pc:sldMk cId="3670348612" sldId="268"/>
            <ac:picMk id="5" creationId="{0915B56D-364D-40BD-A839-ECFB27B0DDAE}"/>
          </ac:picMkLst>
        </pc:picChg>
      </pc:sldChg>
      <pc:sldChg chg="addSp modSp mod">
        <pc:chgData name="Glenn Stearns" userId="6531a15fb301d2a9" providerId="LiveId" clId="{1EF5F536-90C5-4291-A616-ABA55DE311D9}" dt="2022-07-19T13:05:10.450" v="11948" actId="14100"/>
        <pc:sldMkLst>
          <pc:docMk/>
          <pc:sldMk cId="1101993578" sldId="269"/>
        </pc:sldMkLst>
        <pc:spChg chg="mod">
          <ac:chgData name="Glenn Stearns" userId="6531a15fb301d2a9" providerId="LiveId" clId="{1EF5F536-90C5-4291-A616-ABA55DE311D9}" dt="2022-07-19T13:05:10.450" v="11948" actId="14100"/>
          <ac:spMkLst>
            <pc:docMk/>
            <pc:sldMk cId="1101993578" sldId="269"/>
            <ac:spMk id="2" creationId="{6A8E3957-8B91-4821-BF55-07DBAE5F2103}"/>
          </ac:spMkLst>
        </pc:spChg>
        <pc:spChg chg="mod">
          <ac:chgData name="Glenn Stearns" userId="6531a15fb301d2a9" providerId="LiveId" clId="{1EF5F536-90C5-4291-A616-ABA55DE311D9}" dt="2022-07-19T13:03:35.730" v="11760" actId="1076"/>
          <ac:spMkLst>
            <pc:docMk/>
            <pc:sldMk cId="1101993578" sldId="269"/>
            <ac:spMk id="4" creationId="{F8C6D03E-0FD6-43BC-A91B-7300F610ED18}"/>
          </ac:spMkLst>
        </pc:spChg>
        <pc:picChg chg="add mod">
          <ac:chgData name="Glenn Stearns" userId="6531a15fb301d2a9" providerId="LiveId" clId="{1EF5F536-90C5-4291-A616-ABA55DE311D9}" dt="2022-07-14T13:25:11.763" v="10064" actId="1076"/>
          <ac:picMkLst>
            <pc:docMk/>
            <pc:sldMk cId="1101993578" sldId="269"/>
            <ac:picMk id="5" creationId="{B4D98D71-0A4F-4D21-867C-EB510F706D93}"/>
          </ac:picMkLst>
        </pc:picChg>
      </pc:sldChg>
      <pc:sldChg chg="addSp modSp mod">
        <pc:chgData name="Glenn Stearns" userId="6531a15fb301d2a9" providerId="LiveId" clId="{1EF5F536-90C5-4291-A616-ABA55DE311D9}" dt="2022-07-15T17:44:38.745" v="10507" actId="1076"/>
        <pc:sldMkLst>
          <pc:docMk/>
          <pc:sldMk cId="673464586" sldId="270"/>
        </pc:sldMkLst>
        <pc:spChg chg="mod">
          <ac:chgData name="Glenn Stearns" userId="6531a15fb301d2a9" providerId="LiveId" clId="{1EF5F536-90C5-4291-A616-ABA55DE311D9}" dt="2022-07-15T17:44:38.745" v="10507" actId="1076"/>
          <ac:spMkLst>
            <pc:docMk/>
            <pc:sldMk cId="673464586" sldId="270"/>
            <ac:spMk id="2" creationId="{BE1164F0-E30E-4E75-8CB3-50F489D9FEB5}"/>
          </ac:spMkLst>
        </pc:spChg>
        <pc:picChg chg="add mod">
          <ac:chgData name="Glenn Stearns" userId="6531a15fb301d2a9" providerId="LiveId" clId="{1EF5F536-90C5-4291-A616-ABA55DE311D9}" dt="2022-07-14T13:25:15.499" v="10065" actId="1076"/>
          <ac:picMkLst>
            <pc:docMk/>
            <pc:sldMk cId="673464586" sldId="270"/>
            <ac:picMk id="5" creationId="{F64D4648-82A2-44A1-9508-0BB6169EAB1A}"/>
          </ac:picMkLst>
        </pc:picChg>
      </pc:sldChg>
      <pc:sldChg chg="addSp modSp mod">
        <pc:chgData name="Glenn Stearns" userId="6531a15fb301d2a9" providerId="LiveId" clId="{1EF5F536-90C5-4291-A616-ABA55DE311D9}" dt="2022-07-15T14:05:17.278" v="10437" actId="20577"/>
        <pc:sldMkLst>
          <pc:docMk/>
          <pc:sldMk cId="577330995" sldId="271"/>
        </pc:sldMkLst>
        <pc:spChg chg="mod">
          <ac:chgData name="Glenn Stearns" userId="6531a15fb301d2a9" providerId="LiveId" clId="{1EF5F536-90C5-4291-A616-ABA55DE311D9}" dt="2022-07-15T14:05:17.278" v="10437" actId="20577"/>
          <ac:spMkLst>
            <pc:docMk/>
            <pc:sldMk cId="577330995" sldId="271"/>
            <ac:spMk id="2" creationId="{E43A1411-761D-48EB-A3F4-DF8D01167C38}"/>
          </ac:spMkLst>
        </pc:spChg>
        <pc:picChg chg="add mod">
          <ac:chgData name="Glenn Stearns" userId="6531a15fb301d2a9" providerId="LiveId" clId="{1EF5F536-90C5-4291-A616-ABA55DE311D9}" dt="2022-07-14T13:25:18.393" v="10066" actId="1076"/>
          <ac:picMkLst>
            <pc:docMk/>
            <pc:sldMk cId="577330995" sldId="271"/>
            <ac:picMk id="5" creationId="{657A972F-D09F-4D2C-89ED-ED4B476B3DBE}"/>
          </ac:picMkLst>
        </pc:picChg>
      </pc:sldChg>
      <pc:sldChg chg="delSp modSp mod">
        <pc:chgData name="Glenn Stearns" userId="6531a15fb301d2a9" providerId="LiveId" clId="{1EF5F536-90C5-4291-A616-ABA55DE311D9}" dt="2022-07-14T13:25:22.350" v="10067" actId="1076"/>
        <pc:sldMkLst>
          <pc:docMk/>
          <pc:sldMk cId="1884656632" sldId="272"/>
        </pc:sldMkLst>
        <pc:spChg chg="del mod">
          <ac:chgData name="Glenn Stearns" userId="6531a15fb301d2a9" providerId="LiveId" clId="{1EF5F536-90C5-4291-A616-ABA55DE311D9}" dt="2022-07-13T13:25:08.875" v="8653" actId="478"/>
          <ac:spMkLst>
            <pc:docMk/>
            <pc:sldMk cId="1884656632" sldId="272"/>
            <ac:spMk id="2" creationId="{FCC15E8A-371F-47A1-AAFA-15B3E9A7E377}"/>
          </ac:spMkLst>
        </pc:spChg>
        <pc:spChg chg="mod">
          <ac:chgData name="Glenn Stearns" userId="6531a15fb301d2a9" providerId="LiveId" clId="{1EF5F536-90C5-4291-A616-ABA55DE311D9}" dt="2022-07-13T13:25:25.403" v="8655" actId="1076"/>
          <ac:spMkLst>
            <pc:docMk/>
            <pc:sldMk cId="1884656632" sldId="272"/>
            <ac:spMk id="4" creationId="{010B69B7-C883-4C82-A472-11EB67ADAE86}"/>
          </ac:spMkLst>
        </pc:spChg>
        <pc:picChg chg="mod">
          <ac:chgData name="Glenn Stearns" userId="6531a15fb301d2a9" providerId="LiveId" clId="{1EF5F536-90C5-4291-A616-ABA55DE311D9}" dt="2022-07-14T13:25:22.350" v="10067" actId="1076"/>
          <ac:picMkLst>
            <pc:docMk/>
            <pc:sldMk cId="1884656632" sldId="272"/>
            <ac:picMk id="5" creationId="{16FD5A03-79D3-4622-8EB8-3F72CE858C04}"/>
          </ac:picMkLst>
        </pc:picChg>
      </pc:sldChg>
      <pc:sldChg chg="addSp modSp new mod">
        <pc:chgData name="Glenn Stearns" userId="6531a15fb301d2a9" providerId="LiveId" clId="{1EF5F536-90C5-4291-A616-ABA55DE311D9}" dt="2022-07-15T17:44:15.233" v="10506" actId="14100"/>
        <pc:sldMkLst>
          <pc:docMk/>
          <pc:sldMk cId="1656804277" sldId="273"/>
        </pc:sldMkLst>
        <pc:spChg chg="mod">
          <ac:chgData name="Glenn Stearns" userId="6531a15fb301d2a9" providerId="LiveId" clId="{1EF5F536-90C5-4291-A616-ABA55DE311D9}" dt="2022-07-15T17:44:15.233" v="10506" actId="14100"/>
          <ac:spMkLst>
            <pc:docMk/>
            <pc:sldMk cId="1656804277" sldId="273"/>
            <ac:spMk id="2" creationId="{B2953546-3606-4AEE-B18C-EC79ED028241}"/>
          </ac:spMkLst>
        </pc:spChg>
        <pc:spChg chg="mod">
          <ac:chgData name="Glenn Stearns" userId="6531a15fb301d2a9" providerId="LiveId" clId="{1EF5F536-90C5-4291-A616-ABA55DE311D9}" dt="2022-07-13T09:21:54.799" v="655" actId="1076"/>
          <ac:spMkLst>
            <pc:docMk/>
            <pc:sldMk cId="1656804277" sldId="273"/>
            <ac:spMk id="4" creationId="{2E713BCB-91A2-45F5-8C3B-58511D9C93AE}"/>
          </ac:spMkLst>
        </pc:spChg>
        <pc:picChg chg="add mod">
          <ac:chgData name="Glenn Stearns" userId="6531a15fb301d2a9" providerId="LiveId" clId="{1EF5F536-90C5-4291-A616-ABA55DE311D9}" dt="2022-07-14T13:24:37.719" v="10056" actId="1076"/>
          <ac:picMkLst>
            <pc:docMk/>
            <pc:sldMk cId="1656804277" sldId="273"/>
            <ac:picMk id="5" creationId="{AD4877F9-5214-4E4A-ABE2-AFFA30DF9F15}"/>
          </ac:picMkLst>
        </pc:picChg>
      </pc:sldChg>
      <pc:sldChg chg="addSp modSp new mod">
        <pc:chgData name="Glenn Stearns" userId="6531a15fb301d2a9" providerId="LiveId" clId="{1EF5F536-90C5-4291-A616-ABA55DE311D9}" dt="2022-07-14T13:24:41.248" v="10057" actId="1076"/>
        <pc:sldMkLst>
          <pc:docMk/>
          <pc:sldMk cId="902304546" sldId="274"/>
        </pc:sldMkLst>
        <pc:spChg chg="mod">
          <ac:chgData name="Glenn Stearns" userId="6531a15fb301d2a9" providerId="LiveId" clId="{1EF5F536-90C5-4291-A616-ABA55DE311D9}" dt="2022-07-14T13:23:31.087" v="10050" actId="1076"/>
          <ac:spMkLst>
            <pc:docMk/>
            <pc:sldMk cId="902304546" sldId="274"/>
            <ac:spMk id="2" creationId="{FFD04BBB-144F-4933-B537-9320AC966AB2}"/>
          </ac:spMkLst>
        </pc:spChg>
        <pc:spChg chg="mod">
          <ac:chgData name="Glenn Stearns" userId="6531a15fb301d2a9" providerId="LiveId" clId="{1EF5F536-90C5-4291-A616-ABA55DE311D9}" dt="2022-07-13T09:27:11.541" v="1285" actId="1076"/>
          <ac:spMkLst>
            <pc:docMk/>
            <pc:sldMk cId="902304546" sldId="274"/>
            <ac:spMk id="4" creationId="{F80EA67B-0C26-4EA7-A9CD-7B9021EAC20B}"/>
          </ac:spMkLst>
        </pc:spChg>
        <pc:picChg chg="add mod">
          <ac:chgData name="Glenn Stearns" userId="6531a15fb301d2a9" providerId="LiveId" clId="{1EF5F536-90C5-4291-A616-ABA55DE311D9}" dt="2022-07-14T13:24:41.248" v="10057" actId="1076"/>
          <ac:picMkLst>
            <pc:docMk/>
            <pc:sldMk cId="902304546" sldId="274"/>
            <ac:picMk id="5" creationId="{A663EB8B-702E-4EB3-BBA7-78FE45A2616E}"/>
          </ac:picMkLst>
        </pc:picChg>
      </pc:sldChg>
      <pc:sldChg chg="addSp modSp new mod ord">
        <pc:chgData name="Glenn Stearns" userId="6531a15fb301d2a9" providerId="LiveId" clId="{1EF5F536-90C5-4291-A616-ABA55DE311D9}" dt="2022-07-14T13:24:23.666" v="10053" actId="1076"/>
        <pc:sldMkLst>
          <pc:docMk/>
          <pc:sldMk cId="3053102990" sldId="275"/>
        </pc:sldMkLst>
        <pc:spChg chg="mod">
          <ac:chgData name="Glenn Stearns" userId="6531a15fb301d2a9" providerId="LiveId" clId="{1EF5F536-90C5-4291-A616-ABA55DE311D9}" dt="2022-07-13T09:39:33.555" v="2362" actId="20577"/>
          <ac:spMkLst>
            <pc:docMk/>
            <pc:sldMk cId="3053102990" sldId="275"/>
            <ac:spMk id="2" creationId="{3647FA55-88D3-488A-9057-9AC66BC394C5}"/>
          </ac:spMkLst>
        </pc:spChg>
        <pc:spChg chg="mod">
          <ac:chgData name="Glenn Stearns" userId="6531a15fb301d2a9" providerId="LiveId" clId="{1EF5F536-90C5-4291-A616-ABA55DE311D9}" dt="2022-07-13T09:39:07.642" v="2326" actId="20577"/>
          <ac:spMkLst>
            <pc:docMk/>
            <pc:sldMk cId="3053102990" sldId="275"/>
            <ac:spMk id="4" creationId="{50AAE096-55BA-42EF-807C-CB90261CDB21}"/>
          </ac:spMkLst>
        </pc:spChg>
        <pc:picChg chg="add mod">
          <ac:chgData name="Glenn Stearns" userId="6531a15fb301d2a9" providerId="LiveId" clId="{1EF5F536-90C5-4291-A616-ABA55DE311D9}" dt="2022-07-13T09:40:14.223" v="2364"/>
          <ac:picMkLst>
            <pc:docMk/>
            <pc:sldMk cId="3053102990" sldId="275"/>
            <ac:picMk id="5" creationId="{FA4E4D77-ED5B-4FF1-B6BA-5263F996796C}"/>
          </ac:picMkLst>
        </pc:picChg>
        <pc:picChg chg="add mod">
          <ac:chgData name="Glenn Stearns" userId="6531a15fb301d2a9" providerId="LiveId" clId="{1EF5F536-90C5-4291-A616-ABA55DE311D9}" dt="2022-07-13T09:40:40.929" v="2369" actId="14100"/>
          <ac:picMkLst>
            <pc:docMk/>
            <pc:sldMk cId="3053102990" sldId="275"/>
            <ac:picMk id="6" creationId="{A0A7DECD-E5E0-4497-9DA1-9D465561CD25}"/>
          </ac:picMkLst>
        </pc:picChg>
        <pc:picChg chg="add mod">
          <ac:chgData name="Glenn Stearns" userId="6531a15fb301d2a9" providerId="LiveId" clId="{1EF5F536-90C5-4291-A616-ABA55DE311D9}" dt="2022-07-14T13:24:23.666" v="10053" actId="1076"/>
          <ac:picMkLst>
            <pc:docMk/>
            <pc:sldMk cId="3053102990" sldId="275"/>
            <ac:picMk id="7" creationId="{01BF48C7-EFDE-4D93-A61E-1BFA0F6A4CCB}"/>
          </ac:picMkLst>
        </pc:picChg>
      </pc:sldChg>
      <pc:sldChg chg="addSp modSp new mod ord">
        <pc:chgData name="Glenn Stearns" userId="6531a15fb301d2a9" providerId="LiveId" clId="{1EF5F536-90C5-4291-A616-ABA55DE311D9}" dt="2022-07-14T13:24:29.157" v="10054" actId="1076"/>
        <pc:sldMkLst>
          <pc:docMk/>
          <pc:sldMk cId="2744357740" sldId="276"/>
        </pc:sldMkLst>
        <pc:spChg chg="mod">
          <ac:chgData name="Glenn Stearns" userId="6531a15fb301d2a9" providerId="LiveId" clId="{1EF5F536-90C5-4291-A616-ABA55DE311D9}" dt="2022-07-13T09:42:00.515" v="2441" actId="20577"/>
          <ac:spMkLst>
            <pc:docMk/>
            <pc:sldMk cId="2744357740" sldId="276"/>
            <ac:spMk id="2" creationId="{0FB654C5-A951-4CD8-A734-5FF068482ECB}"/>
          </ac:spMkLst>
        </pc:spChg>
        <pc:spChg chg="mod">
          <ac:chgData name="Glenn Stearns" userId="6531a15fb301d2a9" providerId="LiveId" clId="{1EF5F536-90C5-4291-A616-ABA55DE311D9}" dt="2022-07-13T09:41:18.211" v="2394" actId="1076"/>
          <ac:spMkLst>
            <pc:docMk/>
            <pc:sldMk cId="2744357740" sldId="276"/>
            <ac:spMk id="4" creationId="{27418EE6-19CC-4957-B538-F3576E7D343A}"/>
          </ac:spMkLst>
        </pc:spChg>
        <pc:picChg chg="add mod">
          <ac:chgData name="Glenn Stearns" userId="6531a15fb301d2a9" providerId="LiveId" clId="{1EF5F536-90C5-4291-A616-ABA55DE311D9}" dt="2022-07-13T09:42:22.743" v="2446" actId="14100"/>
          <ac:picMkLst>
            <pc:docMk/>
            <pc:sldMk cId="2744357740" sldId="276"/>
            <ac:picMk id="5" creationId="{12C0E51E-351A-4013-B6C6-5317326826D2}"/>
          </ac:picMkLst>
        </pc:picChg>
        <pc:picChg chg="add mod">
          <ac:chgData name="Glenn Stearns" userId="6531a15fb301d2a9" providerId="LiveId" clId="{1EF5F536-90C5-4291-A616-ABA55DE311D9}" dt="2022-07-14T13:24:29.157" v="10054" actId="1076"/>
          <ac:picMkLst>
            <pc:docMk/>
            <pc:sldMk cId="2744357740" sldId="276"/>
            <ac:picMk id="6" creationId="{67BBB53F-A047-4B23-B53C-8BEC09871127}"/>
          </ac:picMkLst>
        </pc:picChg>
      </pc:sldChg>
      <pc:sldChg chg="addSp modSp new mod">
        <pc:chgData name="Glenn Stearns" userId="6531a15fb301d2a9" providerId="LiveId" clId="{1EF5F536-90C5-4291-A616-ABA55DE311D9}" dt="2022-07-15T14:21:42.416" v="10456" actId="20577"/>
        <pc:sldMkLst>
          <pc:docMk/>
          <pc:sldMk cId="3705261235" sldId="277"/>
        </pc:sldMkLst>
        <pc:spChg chg="mod">
          <ac:chgData name="Glenn Stearns" userId="6531a15fb301d2a9" providerId="LiveId" clId="{1EF5F536-90C5-4291-A616-ABA55DE311D9}" dt="2022-07-15T14:21:42.416" v="10456" actId="20577"/>
          <ac:spMkLst>
            <pc:docMk/>
            <pc:sldMk cId="3705261235" sldId="277"/>
            <ac:spMk id="2" creationId="{83803235-00B5-4DB6-B2E0-6D8C5430C37D}"/>
          </ac:spMkLst>
        </pc:spChg>
        <pc:spChg chg="mod">
          <ac:chgData name="Glenn Stearns" userId="6531a15fb301d2a9" providerId="LiveId" clId="{1EF5F536-90C5-4291-A616-ABA55DE311D9}" dt="2022-07-13T09:52:21.049" v="3348" actId="1076"/>
          <ac:spMkLst>
            <pc:docMk/>
            <pc:sldMk cId="3705261235" sldId="277"/>
            <ac:spMk id="4" creationId="{86E22D82-9F19-4194-86DC-37CC811C9EE2}"/>
          </ac:spMkLst>
        </pc:spChg>
        <pc:picChg chg="add mod">
          <ac:chgData name="Glenn Stearns" userId="6531a15fb301d2a9" providerId="LiveId" clId="{1EF5F536-90C5-4291-A616-ABA55DE311D9}" dt="2022-07-14T13:24:48.855" v="10059" actId="1076"/>
          <ac:picMkLst>
            <pc:docMk/>
            <pc:sldMk cId="3705261235" sldId="277"/>
            <ac:picMk id="5" creationId="{BFBF7519-1DE3-4EC5-B34B-AB87A2D81F29}"/>
          </ac:picMkLst>
        </pc:picChg>
      </pc:sldChg>
      <pc:sldChg chg="addSp modSp new mod">
        <pc:chgData name="Glenn Stearns" userId="6531a15fb301d2a9" providerId="LiveId" clId="{1EF5F536-90C5-4291-A616-ABA55DE311D9}" dt="2022-07-14T13:19:19.993" v="10041" actId="27636"/>
        <pc:sldMkLst>
          <pc:docMk/>
          <pc:sldMk cId="3749916132" sldId="278"/>
        </pc:sldMkLst>
        <pc:spChg chg="mod">
          <ac:chgData name="Glenn Stearns" userId="6531a15fb301d2a9" providerId="LiveId" clId="{1EF5F536-90C5-4291-A616-ABA55DE311D9}" dt="2022-07-14T13:19:19.993" v="10041" actId="27636"/>
          <ac:spMkLst>
            <pc:docMk/>
            <pc:sldMk cId="3749916132" sldId="278"/>
            <ac:spMk id="2" creationId="{CAF592BD-BE5E-4F46-BB91-113F423832DB}"/>
          </ac:spMkLst>
        </pc:spChg>
        <pc:spChg chg="mod">
          <ac:chgData name="Glenn Stearns" userId="6531a15fb301d2a9" providerId="LiveId" clId="{1EF5F536-90C5-4291-A616-ABA55DE311D9}" dt="2022-07-13T10:06:54.188" v="4583" actId="1076"/>
          <ac:spMkLst>
            <pc:docMk/>
            <pc:sldMk cId="3749916132" sldId="278"/>
            <ac:spMk id="4" creationId="{45251B58-9E03-4667-91DD-5A1B83AD9388}"/>
          </ac:spMkLst>
        </pc:spChg>
        <pc:picChg chg="add mod">
          <ac:chgData name="Glenn Stearns" userId="6531a15fb301d2a9" providerId="LiveId" clId="{1EF5F536-90C5-4291-A616-ABA55DE311D9}" dt="2022-07-13T10:53:50.746" v="8620" actId="1076"/>
          <ac:picMkLst>
            <pc:docMk/>
            <pc:sldMk cId="3749916132" sldId="278"/>
            <ac:picMk id="5" creationId="{D8E5D9AF-1855-4764-9D24-F5D95D820535}"/>
          </ac:picMkLst>
        </pc:picChg>
      </pc:sldChg>
      <pc:sldChg chg="addSp delSp modSp new mod">
        <pc:chgData name="Glenn Stearns" userId="6531a15fb301d2a9" providerId="LiveId" clId="{1EF5F536-90C5-4291-A616-ABA55DE311D9}" dt="2022-07-15T12:28:42.736" v="10148" actId="6549"/>
        <pc:sldMkLst>
          <pc:docMk/>
          <pc:sldMk cId="3656623747" sldId="279"/>
        </pc:sldMkLst>
        <pc:spChg chg="mod">
          <ac:chgData name="Glenn Stearns" userId="6531a15fb301d2a9" providerId="LiveId" clId="{1EF5F536-90C5-4291-A616-ABA55DE311D9}" dt="2022-07-15T12:28:42.736" v="10148" actId="6549"/>
          <ac:spMkLst>
            <pc:docMk/>
            <pc:sldMk cId="3656623747" sldId="279"/>
            <ac:spMk id="2" creationId="{2759F710-63C4-47EA-A11D-CF8F4DE510DF}"/>
          </ac:spMkLst>
        </pc:spChg>
        <pc:spChg chg="mod">
          <ac:chgData name="Glenn Stearns" userId="6531a15fb301d2a9" providerId="LiveId" clId="{1EF5F536-90C5-4291-A616-ABA55DE311D9}" dt="2022-07-13T15:20:50.429" v="8913" actId="1076"/>
          <ac:spMkLst>
            <pc:docMk/>
            <pc:sldMk cId="3656623747" sldId="279"/>
            <ac:spMk id="4" creationId="{95C29C19-E0EE-48F2-B1B7-728925A11295}"/>
          </ac:spMkLst>
        </pc:spChg>
        <pc:picChg chg="add del mod">
          <ac:chgData name="Glenn Stearns" userId="6531a15fb301d2a9" providerId="LiveId" clId="{1EF5F536-90C5-4291-A616-ABA55DE311D9}" dt="2022-07-13T13:44:32.125" v="8663" actId="478"/>
          <ac:picMkLst>
            <pc:docMk/>
            <pc:sldMk cId="3656623747" sldId="279"/>
            <ac:picMk id="5" creationId="{13EC2A9F-4E7F-40A7-8D84-31C2D8E0AA5F}"/>
          </ac:picMkLst>
        </pc:picChg>
        <pc:picChg chg="add mod">
          <ac:chgData name="Glenn Stearns" userId="6531a15fb301d2a9" providerId="LiveId" clId="{1EF5F536-90C5-4291-A616-ABA55DE311D9}" dt="2022-07-14T13:24:54.593" v="10060" actId="1076"/>
          <ac:picMkLst>
            <pc:docMk/>
            <pc:sldMk cId="3656623747" sldId="279"/>
            <ac:picMk id="6" creationId="{6D8BFB60-5F82-4148-BF91-5E4AAFEB5F97}"/>
          </ac:picMkLst>
        </pc:picChg>
        <pc:picChg chg="add mod">
          <ac:chgData name="Glenn Stearns" userId="6531a15fb301d2a9" providerId="LiveId" clId="{1EF5F536-90C5-4291-A616-ABA55DE311D9}" dt="2022-07-14T13:20:59.222" v="10047" actId="1076"/>
          <ac:picMkLst>
            <pc:docMk/>
            <pc:sldMk cId="3656623747" sldId="279"/>
            <ac:picMk id="8" creationId="{841431E1-CC52-44F0-90D9-6244B1432578}"/>
          </ac:picMkLst>
        </pc:picChg>
      </pc:sldChg>
      <pc:sldChg chg="addSp delSp modSp new mod">
        <pc:chgData name="Glenn Stearns" userId="6531a15fb301d2a9" providerId="LiveId" clId="{1EF5F536-90C5-4291-A616-ABA55DE311D9}" dt="2022-07-14T13:24:58.960" v="10061" actId="1076"/>
        <pc:sldMkLst>
          <pc:docMk/>
          <pc:sldMk cId="3497554458" sldId="280"/>
        </pc:sldMkLst>
        <pc:spChg chg="mod">
          <ac:chgData name="Glenn Stearns" userId="6531a15fb301d2a9" providerId="LiveId" clId="{1EF5F536-90C5-4291-A616-ABA55DE311D9}" dt="2022-07-13T10:32:57.238" v="6410" actId="20577"/>
          <ac:spMkLst>
            <pc:docMk/>
            <pc:sldMk cId="3497554458" sldId="280"/>
            <ac:spMk id="2" creationId="{DFF6FA75-8B20-4180-9053-4F83650215CF}"/>
          </ac:spMkLst>
        </pc:spChg>
        <pc:spChg chg="mod">
          <ac:chgData name="Glenn Stearns" userId="6531a15fb301d2a9" providerId="LiveId" clId="{1EF5F536-90C5-4291-A616-ABA55DE311D9}" dt="2022-07-13T10:26:07.827" v="6205" actId="1076"/>
          <ac:spMkLst>
            <pc:docMk/>
            <pc:sldMk cId="3497554458" sldId="280"/>
            <ac:spMk id="4" creationId="{8AC72348-0665-44D3-99F2-1E38A569D510}"/>
          </ac:spMkLst>
        </pc:spChg>
        <pc:picChg chg="add del mod">
          <ac:chgData name="Glenn Stearns" userId="6531a15fb301d2a9" providerId="LiveId" clId="{1EF5F536-90C5-4291-A616-ABA55DE311D9}" dt="2022-07-13T13:45:24.831" v="8666" actId="478"/>
          <ac:picMkLst>
            <pc:docMk/>
            <pc:sldMk cId="3497554458" sldId="280"/>
            <ac:picMk id="5" creationId="{007CE013-BD1A-4760-91DC-708723F6129F}"/>
          </ac:picMkLst>
        </pc:picChg>
        <pc:picChg chg="add mod">
          <ac:chgData name="Glenn Stearns" userId="6531a15fb301d2a9" providerId="LiveId" clId="{1EF5F536-90C5-4291-A616-ABA55DE311D9}" dt="2022-07-14T13:24:58.960" v="10061" actId="1076"/>
          <ac:picMkLst>
            <pc:docMk/>
            <pc:sldMk cId="3497554458" sldId="280"/>
            <ac:picMk id="6" creationId="{1906C9BB-BA1C-4317-9C9B-C64CB447AD1C}"/>
          </ac:picMkLst>
        </pc:picChg>
        <pc:picChg chg="add mod">
          <ac:chgData name="Glenn Stearns" userId="6531a15fb301d2a9" providerId="LiveId" clId="{1EF5F536-90C5-4291-A616-ABA55DE311D9}" dt="2022-07-13T13:46:02.300" v="8672" actId="1076"/>
          <ac:picMkLst>
            <pc:docMk/>
            <pc:sldMk cId="3497554458" sldId="280"/>
            <ac:picMk id="7" creationId="{BEDA0BB4-DBF6-4DA5-A7C3-6BF06D9F48B6}"/>
          </ac:picMkLst>
        </pc:picChg>
      </pc:sldChg>
      <pc:sldChg chg="modSp mod">
        <pc:chgData name="Glenn Stearns" userId="6531a15fb301d2a9" providerId="LiveId" clId="{1EF5F536-90C5-4291-A616-ABA55DE311D9}" dt="2022-07-21T11:01:09.763" v="11958" actId="20577"/>
        <pc:sldMkLst>
          <pc:docMk/>
          <pc:sldMk cId="4088568780" sldId="281"/>
        </pc:sldMkLst>
        <pc:spChg chg="mod">
          <ac:chgData name="Glenn Stearns" userId="6531a15fb301d2a9" providerId="LiveId" clId="{1EF5F536-90C5-4291-A616-ABA55DE311D9}" dt="2022-07-21T11:01:09.763" v="11958" actId="20577"/>
          <ac:spMkLst>
            <pc:docMk/>
            <pc:sldMk cId="4088568780" sldId="281"/>
            <ac:spMk id="2" creationId="{EE957B05-FF22-4D20-AD56-0B3350CBDB90}"/>
          </ac:spMkLst>
        </pc:spChg>
        <pc:spChg chg="mod">
          <ac:chgData name="Glenn Stearns" userId="6531a15fb301d2a9" providerId="LiveId" clId="{1EF5F536-90C5-4291-A616-ABA55DE311D9}" dt="2022-07-15T17:33:23.954" v="10465" actId="1076"/>
          <ac:spMkLst>
            <pc:docMk/>
            <pc:sldMk cId="4088568780" sldId="281"/>
            <ac:spMk id="4" creationId="{9BCBE5F9-AFAE-49C4-B50D-787E8DE85964}"/>
          </ac:spMkLst>
        </pc:spChg>
      </pc:sldChg>
      <pc:sldChg chg="addSp modSp new mod">
        <pc:chgData name="Glenn Stearns" userId="6531a15fb301d2a9" providerId="LiveId" clId="{1EF5F536-90C5-4291-A616-ABA55DE311D9}" dt="2022-07-18T13:07:43.651" v="11526" actId="20577"/>
        <pc:sldMkLst>
          <pc:docMk/>
          <pc:sldMk cId="948843914" sldId="282"/>
        </pc:sldMkLst>
        <pc:spChg chg="mod">
          <ac:chgData name="Glenn Stearns" userId="6531a15fb301d2a9" providerId="LiveId" clId="{1EF5F536-90C5-4291-A616-ABA55DE311D9}" dt="2022-07-18T13:07:43.651" v="11526" actId="20577"/>
          <ac:spMkLst>
            <pc:docMk/>
            <pc:sldMk cId="948843914" sldId="282"/>
            <ac:spMk id="2" creationId="{F9F6FD7F-4962-471D-BD40-95EE14DC7AF6}"/>
          </ac:spMkLst>
        </pc:spChg>
        <pc:spChg chg="mod">
          <ac:chgData name="Glenn Stearns" userId="6531a15fb301d2a9" providerId="LiveId" clId="{1EF5F536-90C5-4291-A616-ABA55DE311D9}" dt="2022-07-18T13:02:11.230" v="11289" actId="1076"/>
          <ac:spMkLst>
            <pc:docMk/>
            <pc:sldMk cId="948843914" sldId="282"/>
            <ac:spMk id="4" creationId="{F9822A19-9B84-47B1-8FA2-1C25523E0C63}"/>
          </ac:spMkLst>
        </pc:spChg>
        <pc:picChg chg="add mod">
          <ac:chgData name="Glenn Stearns" userId="6531a15fb301d2a9" providerId="LiveId" clId="{1EF5F536-90C5-4291-A616-ABA55DE311D9}" dt="2022-07-18T09:29:24.270" v="10585"/>
          <ac:picMkLst>
            <pc:docMk/>
            <pc:sldMk cId="948843914" sldId="282"/>
            <ac:picMk id="5" creationId="{A5EA636C-B915-41C6-B397-404B10DA1CD6}"/>
          </ac:picMkLst>
        </pc:picChg>
      </pc:sldChg>
    </pc:docChg>
  </pc:docChgLst>
  <pc:docChgLst>
    <pc:chgData name="Glenn Stearns" userId="6531a15fb301d2a9" providerId="LiveId" clId="{3CB37A07-45B3-4142-9840-F18CF146703F}"/>
    <pc:docChg chg="addSld delSld modSld">
      <pc:chgData name="Glenn Stearns" userId="6531a15fb301d2a9" providerId="LiveId" clId="{3CB37A07-45B3-4142-9840-F18CF146703F}" dt="2022-07-17T13:17:02.742" v="6" actId="20577"/>
      <pc:docMkLst>
        <pc:docMk/>
      </pc:docMkLst>
      <pc:sldChg chg="modSp mod">
        <pc:chgData name="Glenn Stearns" userId="6531a15fb301d2a9" providerId="LiveId" clId="{3CB37A07-45B3-4142-9840-F18CF146703F}" dt="2022-07-17T13:17:02.742" v="6" actId="20577"/>
        <pc:sldMkLst>
          <pc:docMk/>
          <pc:sldMk cId="3946934594" sldId="256"/>
        </pc:sldMkLst>
        <pc:spChg chg="mod">
          <ac:chgData name="Glenn Stearns" userId="6531a15fb301d2a9" providerId="LiveId" clId="{3CB37A07-45B3-4142-9840-F18CF146703F}" dt="2022-07-17T13:17:02.742" v="6" actId="20577"/>
          <ac:spMkLst>
            <pc:docMk/>
            <pc:sldMk cId="3946934594" sldId="256"/>
            <ac:spMk id="3" creationId="{0D537F64-4C96-4AA8-BB21-E8053A3186DD}"/>
          </ac:spMkLst>
        </pc:spChg>
      </pc:sldChg>
      <pc:sldChg chg="addSp modSp new del">
        <pc:chgData name="Glenn Stearns" userId="6531a15fb301d2a9" providerId="LiveId" clId="{3CB37A07-45B3-4142-9840-F18CF146703F}" dt="2022-07-13T23:15:31.378" v="2" actId="2696"/>
        <pc:sldMkLst>
          <pc:docMk/>
          <pc:sldMk cId="3353476191" sldId="282"/>
        </pc:sldMkLst>
        <pc:spChg chg="add mod">
          <ac:chgData name="Glenn Stearns" userId="6531a15fb301d2a9" providerId="LiveId" clId="{3CB37A07-45B3-4142-9840-F18CF146703F}" dt="2022-07-13T23:15:12.542" v="1" actId="767"/>
          <ac:spMkLst>
            <pc:docMk/>
            <pc:sldMk cId="3353476191" sldId="282"/>
            <ac:spMk id="5" creationId="{E91D70A2-A423-366C-313E-E02CC4334372}"/>
          </ac:spMkLst>
        </pc:spChg>
      </pc:sldChg>
    </pc:docChg>
  </pc:docChgLst>
  <pc:docChgLst>
    <pc:chgData name="Glenn Stearns" userId="6531a15fb301d2a9" providerId="LiveId" clId="{75025019-B9FB-8741-8AFB-D89BCD2F4CD2}"/>
    <pc:docChg chg="custSel modSld modMainMaster">
      <pc:chgData name="Glenn Stearns" userId="6531a15fb301d2a9" providerId="LiveId" clId="{75025019-B9FB-8741-8AFB-D89BCD2F4CD2}" dt="2022-07-13T23:48:49.288" v="13" actId="12563"/>
      <pc:docMkLst>
        <pc:docMk/>
      </pc:docMkLst>
      <pc:sldChg chg="addSp delSp modSp modTransition">
        <pc:chgData name="Glenn Stearns" userId="6531a15fb301d2a9" providerId="LiveId" clId="{75025019-B9FB-8741-8AFB-D89BCD2F4CD2}" dt="2022-07-13T23:48:49.288" v="13" actId="12563"/>
        <pc:sldMkLst>
          <pc:docMk/>
          <pc:sldMk cId="3946934594" sldId="256"/>
        </pc:sldMkLst>
        <pc:inkChg chg="add del">
          <ac:chgData name="Glenn Stearns" userId="6531a15fb301d2a9" providerId="LiveId" clId="{75025019-B9FB-8741-8AFB-D89BCD2F4CD2}" dt="2022-07-13T23:41:08.112" v="2"/>
          <ac:inkMkLst>
            <pc:docMk/>
            <pc:sldMk cId="3946934594" sldId="256"/>
            <ac:inkMk id="4" creationId="{0EFFCD2B-E53B-3B9F-FC61-A8A9E85DF792}"/>
          </ac:inkMkLst>
        </pc:inkChg>
        <pc:inkChg chg="add del">
          <ac:chgData name="Glenn Stearns" userId="6531a15fb301d2a9" providerId="LiveId" clId="{75025019-B9FB-8741-8AFB-D89BCD2F4CD2}" dt="2022-07-13T23:41:08.112" v="2"/>
          <ac:inkMkLst>
            <pc:docMk/>
            <pc:sldMk cId="3946934594" sldId="256"/>
            <ac:inkMk id="6" creationId="{26904022-0115-DE23-A78F-9A63F36A73CF}"/>
          </ac:inkMkLst>
        </pc:inkChg>
        <pc:inkChg chg="add del mod reco modStrokes">
          <ac:chgData name="Glenn Stearns" userId="6531a15fb301d2a9" providerId="LiveId" clId="{75025019-B9FB-8741-8AFB-D89BCD2F4CD2}" dt="2022-07-13T23:41:22.987" v="7"/>
          <ac:inkMkLst>
            <pc:docMk/>
            <pc:sldMk cId="3946934594" sldId="256"/>
            <ac:inkMk id="7" creationId="{020BCCAF-A0C9-C3C0-C256-D5C7B343D49E}"/>
          </ac:inkMkLst>
        </pc:inkChg>
        <pc:inkChg chg="add del">
          <ac:chgData name="Glenn Stearns" userId="6531a15fb301d2a9" providerId="LiveId" clId="{75025019-B9FB-8741-8AFB-D89BCD2F4CD2}" dt="2022-07-13T23:41:21.609" v="5"/>
          <ac:inkMkLst>
            <pc:docMk/>
            <pc:sldMk cId="3946934594" sldId="256"/>
            <ac:inkMk id="8" creationId="{9FDC88D8-54E3-1557-E6C9-3C7BB5F55B8F}"/>
          </ac:inkMkLst>
        </pc:inkChg>
        <pc:inkChg chg="add">
          <ac:chgData name="Glenn Stearns" userId="6531a15fb301d2a9" providerId="LiveId" clId="{75025019-B9FB-8741-8AFB-D89BCD2F4CD2}" dt="2022-07-13T23:41:09.976" v="4"/>
          <ac:inkMkLst>
            <pc:docMk/>
            <pc:sldMk cId="3946934594" sldId="256"/>
            <ac:inkMk id="9" creationId="{71118D5D-9F7D-FCDF-DFA4-54ABD6BC10B7}"/>
          </ac:inkMkLst>
        </pc:inkChg>
      </pc:sldChg>
      <pc:sldChg chg="modTransition">
        <pc:chgData name="Glenn Stearns" userId="6531a15fb301d2a9" providerId="LiveId" clId="{75025019-B9FB-8741-8AFB-D89BCD2F4CD2}" dt="2022-07-13T23:48:49.288" v="13" actId="12563"/>
        <pc:sldMkLst>
          <pc:docMk/>
          <pc:sldMk cId="3506012994" sldId="257"/>
        </pc:sldMkLst>
      </pc:sldChg>
      <pc:sldChg chg="modTransition">
        <pc:chgData name="Glenn Stearns" userId="6531a15fb301d2a9" providerId="LiveId" clId="{75025019-B9FB-8741-8AFB-D89BCD2F4CD2}" dt="2022-07-13T23:48:49.288" v="13" actId="12563"/>
        <pc:sldMkLst>
          <pc:docMk/>
          <pc:sldMk cId="1956971437" sldId="258"/>
        </pc:sldMkLst>
      </pc:sldChg>
      <pc:sldChg chg="modSp modTransition">
        <pc:chgData name="Glenn Stearns" userId="6531a15fb301d2a9" providerId="LiveId" clId="{75025019-B9FB-8741-8AFB-D89BCD2F4CD2}" dt="2022-07-13T23:48:49.288" v="13" actId="12563"/>
        <pc:sldMkLst>
          <pc:docMk/>
          <pc:sldMk cId="2303951401" sldId="259"/>
        </pc:sldMkLst>
        <pc:spChg chg="mod">
          <ac:chgData name="Glenn Stearns" userId="6531a15fb301d2a9" providerId="LiveId" clId="{75025019-B9FB-8741-8AFB-D89BCD2F4CD2}" dt="2022-07-13T23:47:33.794" v="11" actId="1076"/>
          <ac:spMkLst>
            <pc:docMk/>
            <pc:sldMk cId="2303951401" sldId="259"/>
            <ac:spMk id="2" creationId="{97E126B2-367F-4728-8B47-E7D3189E69BC}"/>
          </ac:spMkLst>
        </pc:spChg>
      </pc:sldChg>
      <pc:sldChg chg="modTransition">
        <pc:chgData name="Glenn Stearns" userId="6531a15fb301d2a9" providerId="LiveId" clId="{75025019-B9FB-8741-8AFB-D89BCD2F4CD2}" dt="2022-07-13T23:48:49.288" v="13" actId="12563"/>
        <pc:sldMkLst>
          <pc:docMk/>
          <pc:sldMk cId="2227842427" sldId="260"/>
        </pc:sldMkLst>
      </pc:sldChg>
      <pc:sldChg chg="modTransition">
        <pc:chgData name="Glenn Stearns" userId="6531a15fb301d2a9" providerId="LiveId" clId="{75025019-B9FB-8741-8AFB-D89BCD2F4CD2}" dt="2022-07-13T23:48:49.288" v="13" actId="12563"/>
        <pc:sldMkLst>
          <pc:docMk/>
          <pc:sldMk cId="1419757157" sldId="261"/>
        </pc:sldMkLst>
      </pc:sldChg>
      <pc:sldChg chg="modTransition">
        <pc:chgData name="Glenn Stearns" userId="6531a15fb301d2a9" providerId="LiveId" clId="{75025019-B9FB-8741-8AFB-D89BCD2F4CD2}" dt="2022-07-13T23:48:49.288" v="13" actId="12563"/>
        <pc:sldMkLst>
          <pc:docMk/>
          <pc:sldMk cId="643084960" sldId="262"/>
        </pc:sldMkLst>
      </pc:sldChg>
      <pc:sldChg chg="modTransition">
        <pc:chgData name="Glenn Stearns" userId="6531a15fb301d2a9" providerId="LiveId" clId="{75025019-B9FB-8741-8AFB-D89BCD2F4CD2}" dt="2022-07-13T23:48:49.288" v="13" actId="12563"/>
        <pc:sldMkLst>
          <pc:docMk/>
          <pc:sldMk cId="1651212936" sldId="263"/>
        </pc:sldMkLst>
      </pc:sldChg>
      <pc:sldChg chg="modTransition">
        <pc:chgData name="Glenn Stearns" userId="6531a15fb301d2a9" providerId="LiveId" clId="{75025019-B9FB-8741-8AFB-D89BCD2F4CD2}" dt="2022-07-13T23:48:49.288" v="13" actId="12563"/>
        <pc:sldMkLst>
          <pc:docMk/>
          <pc:sldMk cId="3697964769" sldId="264"/>
        </pc:sldMkLst>
      </pc:sldChg>
      <pc:sldChg chg="modTransition">
        <pc:chgData name="Glenn Stearns" userId="6531a15fb301d2a9" providerId="LiveId" clId="{75025019-B9FB-8741-8AFB-D89BCD2F4CD2}" dt="2022-07-13T23:48:49.288" v="13" actId="12563"/>
        <pc:sldMkLst>
          <pc:docMk/>
          <pc:sldMk cId="2657768937" sldId="265"/>
        </pc:sldMkLst>
      </pc:sldChg>
      <pc:sldChg chg="modTransition">
        <pc:chgData name="Glenn Stearns" userId="6531a15fb301d2a9" providerId="LiveId" clId="{75025019-B9FB-8741-8AFB-D89BCD2F4CD2}" dt="2022-07-13T23:48:49.288" v="13" actId="12563"/>
        <pc:sldMkLst>
          <pc:docMk/>
          <pc:sldMk cId="2002841542" sldId="266"/>
        </pc:sldMkLst>
      </pc:sldChg>
      <pc:sldChg chg="modTransition">
        <pc:chgData name="Glenn Stearns" userId="6531a15fb301d2a9" providerId="LiveId" clId="{75025019-B9FB-8741-8AFB-D89BCD2F4CD2}" dt="2022-07-13T23:48:49.288" v="13" actId="12563"/>
        <pc:sldMkLst>
          <pc:docMk/>
          <pc:sldMk cId="3923461572" sldId="267"/>
        </pc:sldMkLst>
      </pc:sldChg>
      <pc:sldChg chg="modTransition">
        <pc:chgData name="Glenn Stearns" userId="6531a15fb301d2a9" providerId="LiveId" clId="{75025019-B9FB-8741-8AFB-D89BCD2F4CD2}" dt="2022-07-13T23:48:49.288" v="13" actId="12563"/>
        <pc:sldMkLst>
          <pc:docMk/>
          <pc:sldMk cId="3670348612" sldId="268"/>
        </pc:sldMkLst>
      </pc:sldChg>
      <pc:sldChg chg="modTransition">
        <pc:chgData name="Glenn Stearns" userId="6531a15fb301d2a9" providerId="LiveId" clId="{75025019-B9FB-8741-8AFB-D89BCD2F4CD2}" dt="2022-07-13T23:48:49.288" v="13" actId="12563"/>
        <pc:sldMkLst>
          <pc:docMk/>
          <pc:sldMk cId="1101993578" sldId="269"/>
        </pc:sldMkLst>
      </pc:sldChg>
      <pc:sldChg chg="modTransition">
        <pc:chgData name="Glenn Stearns" userId="6531a15fb301d2a9" providerId="LiveId" clId="{75025019-B9FB-8741-8AFB-D89BCD2F4CD2}" dt="2022-07-13T23:48:49.288" v="13" actId="12563"/>
        <pc:sldMkLst>
          <pc:docMk/>
          <pc:sldMk cId="673464586" sldId="270"/>
        </pc:sldMkLst>
      </pc:sldChg>
      <pc:sldChg chg="modTransition">
        <pc:chgData name="Glenn Stearns" userId="6531a15fb301d2a9" providerId="LiveId" clId="{75025019-B9FB-8741-8AFB-D89BCD2F4CD2}" dt="2022-07-13T23:48:49.288" v="13" actId="12563"/>
        <pc:sldMkLst>
          <pc:docMk/>
          <pc:sldMk cId="577330995" sldId="271"/>
        </pc:sldMkLst>
      </pc:sldChg>
      <pc:sldChg chg="modTransition">
        <pc:chgData name="Glenn Stearns" userId="6531a15fb301d2a9" providerId="LiveId" clId="{75025019-B9FB-8741-8AFB-D89BCD2F4CD2}" dt="2022-07-13T23:48:49.288" v="13" actId="12563"/>
        <pc:sldMkLst>
          <pc:docMk/>
          <pc:sldMk cId="1884656632" sldId="272"/>
        </pc:sldMkLst>
      </pc:sldChg>
      <pc:sldChg chg="modTransition">
        <pc:chgData name="Glenn Stearns" userId="6531a15fb301d2a9" providerId="LiveId" clId="{75025019-B9FB-8741-8AFB-D89BCD2F4CD2}" dt="2022-07-13T23:48:49.288" v="13" actId="12563"/>
        <pc:sldMkLst>
          <pc:docMk/>
          <pc:sldMk cId="1656804277" sldId="273"/>
        </pc:sldMkLst>
      </pc:sldChg>
      <pc:sldChg chg="modTransition">
        <pc:chgData name="Glenn Stearns" userId="6531a15fb301d2a9" providerId="LiveId" clId="{75025019-B9FB-8741-8AFB-D89BCD2F4CD2}" dt="2022-07-13T23:48:49.288" v="13" actId="12563"/>
        <pc:sldMkLst>
          <pc:docMk/>
          <pc:sldMk cId="902304546" sldId="274"/>
        </pc:sldMkLst>
      </pc:sldChg>
      <pc:sldChg chg="modTransition">
        <pc:chgData name="Glenn Stearns" userId="6531a15fb301d2a9" providerId="LiveId" clId="{75025019-B9FB-8741-8AFB-D89BCD2F4CD2}" dt="2022-07-13T23:48:49.288" v="13" actId="12563"/>
        <pc:sldMkLst>
          <pc:docMk/>
          <pc:sldMk cId="3053102990" sldId="275"/>
        </pc:sldMkLst>
      </pc:sldChg>
      <pc:sldChg chg="modTransition">
        <pc:chgData name="Glenn Stearns" userId="6531a15fb301d2a9" providerId="LiveId" clId="{75025019-B9FB-8741-8AFB-D89BCD2F4CD2}" dt="2022-07-13T23:48:49.288" v="13" actId="12563"/>
        <pc:sldMkLst>
          <pc:docMk/>
          <pc:sldMk cId="2744357740" sldId="276"/>
        </pc:sldMkLst>
      </pc:sldChg>
      <pc:sldChg chg="modTransition">
        <pc:chgData name="Glenn Stearns" userId="6531a15fb301d2a9" providerId="LiveId" clId="{75025019-B9FB-8741-8AFB-D89BCD2F4CD2}" dt="2022-07-13T23:48:49.288" v="13" actId="12563"/>
        <pc:sldMkLst>
          <pc:docMk/>
          <pc:sldMk cId="3705261235" sldId="277"/>
        </pc:sldMkLst>
      </pc:sldChg>
      <pc:sldChg chg="modTransition">
        <pc:chgData name="Glenn Stearns" userId="6531a15fb301d2a9" providerId="LiveId" clId="{75025019-B9FB-8741-8AFB-D89BCD2F4CD2}" dt="2022-07-13T23:48:49.288" v="13" actId="12563"/>
        <pc:sldMkLst>
          <pc:docMk/>
          <pc:sldMk cId="3749916132" sldId="278"/>
        </pc:sldMkLst>
      </pc:sldChg>
      <pc:sldChg chg="modTransition">
        <pc:chgData name="Glenn Stearns" userId="6531a15fb301d2a9" providerId="LiveId" clId="{75025019-B9FB-8741-8AFB-D89BCD2F4CD2}" dt="2022-07-13T23:48:49.288" v="13" actId="12563"/>
        <pc:sldMkLst>
          <pc:docMk/>
          <pc:sldMk cId="3656623747" sldId="279"/>
        </pc:sldMkLst>
      </pc:sldChg>
      <pc:sldChg chg="modTransition">
        <pc:chgData name="Glenn Stearns" userId="6531a15fb301d2a9" providerId="LiveId" clId="{75025019-B9FB-8741-8AFB-D89BCD2F4CD2}" dt="2022-07-13T23:48:49.288" v="13" actId="12563"/>
        <pc:sldMkLst>
          <pc:docMk/>
          <pc:sldMk cId="3497554458" sldId="280"/>
        </pc:sldMkLst>
      </pc:sldChg>
      <pc:sldChg chg="modTransition">
        <pc:chgData name="Glenn Stearns" userId="6531a15fb301d2a9" providerId="LiveId" clId="{75025019-B9FB-8741-8AFB-D89BCD2F4CD2}" dt="2022-07-13T23:48:49.288" v="13" actId="12563"/>
        <pc:sldMkLst>
          <pc:docMk/>
          <pc:sldMk cId="4088568780" sldId="281"/>
        </pc:sldMkLst>
      </pc:sldChg>
      <pc:sldMasterChg chg="modTransition modSldLayout">
        <pc:chgData name="Glenn Stearns" userId="6531a15fb301d2a9" providerId="LiveId" clId="{75025019-B9FB-8741-8AFB-D89BCD2F4CD2}" dt="2022-07-13T23:48:49.288" v="13" actId="12563"/>
        <pc:sldMasterMkLst>
          <pc:docMk/>
          <pc:sldMasterMk cId="666093331" sldId="2147483648"/>
        </pc:sldMasterMkLst>
        <pc:sldLayoutChg chg="modTransition">
          <pc:chgData name="Glenn Stearns" userId="6531a15fb301d2a9" providerId="LiveId" clId="{75025019-B9FB-8741-8AFB-D89BCD2F4CD2}" dt="2022-07-13T23:48:49.288" v="13" actId="12563"/>
          <pc:sldLayoutMkLst>
            <pc:docMk/>
            <pc:sldMasterMk cId="666093331" sldId="2147483648"/>
            <pc:sldLayoutMk cId="436959625" sldId="2147483649"/>
          </pc:sldLayoutMkLst>
        </pc:sldLayoutChg>
        <pc:sldLayoutChg chg="modTransition">
          <pc:chgData name="Glenn Stearns" userId="6531a15fb301d2a9" providerId="LiveId" clId="{75025019-B9FB-8741-8AFB-D89BCD2F4CD2}" dt="2022-07-13T23:48:49.288" v="13" actId="12563"/>
          <pc:sldLayoutMkLst>
            <pc:docMk/>
            <pc:sldMasterMk cId="666093331" sldId="2147483648"/>
            <pc:sldLayoutMk cId="1675197494" sldId="2147483651"/>
          </pc:sldLayoutMkLst>
        </pc:sldLayoutChg>
        <pc:sldLayoutChg chg="modTransition">
          <pc:chgData name="Glenn Stearns" userId="6531a15fb301d2a9" providerId="LiveId" clId="{75025019-B9FB-8741-8AFB-D89BCD2F4CD2}" dt="2022-07-13T23:48:49.288" v="13" actId="12563"/>
          <pc:sldLayoutMkLst>
            <pc:docMk/>
            <pc:sldMasterMk cId="666093331" sldId="2147483648"/>
            <pc:sldLayoutMk cId="274574868" sldId="2147483654"/>
          </pc:sldLayoutMkLst>
        </pc:sldLayoutChg>
        <pc:sldLayoutChg chg="modTransition">
          <pc:chgData name="Glenn Stearns" userId="6531a15fb301d2a9" providerId="LiveId" clId="{75025019-B9FB-8741-8AFB-D89BCD2F4CD2}" dt="2022-07-13T23:48:49.288" v="13" actId="12563"/>
          <pc:sldLayoutMkLst>
            <pc:docMk/>
            <pc:sldMasterMk cId="666093331" sldId="2147483648"/>
            <pc:sldLayoutMk cId="3511478827" sldId="2147483660"/>
          </pc:sldLayoutMkLst>
        </pc:sldLayoutChg>
        <pc:sldLayoutChg chg="modTransition">
          <pc:chgData name="Glenn Stearns" userId="6531a15fb301d2a9" providerId="LiveId" clId="{75025019-B9FB-8741-8AFB-D89BCD2F4CD2}" dt="2022-07-13T23:48:49.288" v="13" actId="12563"/>
          <pc:sldLayoutMkLst>
            <pc:docMk/>
            <pc:sldMasterMk cId="666093331" sldId="2147483648"/>
            <pc:sldLayoutMk cId="4073704932" sldId="2147483661"/>
          </pc:sldLayoutMkLst>
        </pc:sldLayoutChg>
        <pc:sldLayoutChg chg="modTransition">
          <pc:chgData name="Glenn Stearns" userId="6531a15fb301d2a9" providerId="LiveId" clId="{75025019-B9FB-8741-8AFB-D89BCD2F4CD2}" dt="2022-07-13T23:48:49.288" v="13" actId="12563"/>
          <pc:sldLayoutMkLst>
            <pc:docMk/>
            <pc:sldMasterMk cId="666093331" sldId="2147483648"/>
            <pc:sldLayoutMk cId="476266371" sldId="2147483662"/>
          </pc:sldLayoutMkLst>
        </pc:sldLayoutChg>
        <pc:sldLayoutChg chg="modTransition">
          <pc:chgData name="Glenn Stearns" userId="6531a15fb301d2a9" providerId="LiveId" clId="{75025019-B9FB-8741-8AFB-D89BCD2F4CD2}" dt="2022-07-13T23:48:49.288" v="13" actId="12563"/>
          <pc:sldLayoutMkLst>
            <pc:docMk/>
            <pc:sldMasterMk cId="666093331" sldId="2147483648"/>
            <pc:sldLayoutMk cId="1544745716" sldId="2147483663"/>
          </pc:sldLayoutMkLst>
        </pc:sldLayoutChg>
        <pc:sldLayoutChg chg="modTransition">
          <pc:chgData name="Glenn Stearns" userId="6531a15fb301d2a9" providerId="LiveId" clId="{75025019-B9FB-8741-8AFB-D89BCD2F4CD2}" dt="2022-07-13T23:48:49.288" v="13" actId="12563"/>
          <pc:sldLayoutMkLst>
            <pc:docMk/>
            <pc:sldMasterMk cId="666093331" sldId="2147483648"/>
            <pc:sldLayoutMk cId="2486826778" sldId="2147483664"/>
          </pc:sldLayoutMkLst>
        </pc:sldLayoutChg>
        <pc:sldLayoutChg chg="modTransition">
          <pc:chgData name="Glenn Stearns" userId="6531a15fb301d2a9" providerId="LiveId" clId="{75025019-B9FB-8741-8AFB-D89BCD2F4CD2}" dt="2022-07-13T23:48:49.288" v="13" actId="12563"/>
          <pc:sldLayoutMkLst>
            <pc:docMk/>
            <pc:sldMasterMk cId="666093331" sldId="2147483648"/>
            <pc:sldLayoutMk cId="3219167126" sldId="2147483665"/>
          </pc:sldLayoutMkLst>
        </pc:sldLayoutChg>
        <pc:sldLayoutChg chg="modTransition">
          <pc:chgData name="Glenn Stearns" userId="6531a15fb301d2a9" providerId="LiveId" clId="{75025019-B9FB-8741-8AFB-D89BCD2F4CD2}" dt="2022-07-13T23:48:49.288" v="13" actId="12563"/>
          <pc:sldLayoutMkLst>
            <pc:docMk/>
            <pc:sldMasterMk cId="666093331" sldId="2147483648"/>
            <pc:sldLayoutMk cId="1753169891" sldId="2147483666"/>
          </pc:sldLayoutMkLst>
        </pc:sldLayoutChg>
        <pc:sldLayoutChg chg="modTransition">
          <pc:chgData name="Glenn Stearns" userId="6531a15fb301d2a9" providerId="LiveId" clId="{75025019-B9FB-8741-8AFB-D89BCD2F4CD2}" dt="2022-07-13T23:48:49.288" v="13" actId="12563"/>
          <pc:sldLayoutMkLst>
            <pc:docMk/>
            <pc:sldMasterMk cId="666093331" sldId="2147483648"/>
            <pc:sldLayoutMk cId="2236386145" sldId="2147483667"/>
          </pc:sldLayoutMkLst>
        </pc:sldLayoutChg>
        <pc:sldLayoutChg chg="modTransition">
          <pc:chgData name="Glenn Stearns" userId="6531a15fb301d2a9" providerId="LiveId" clId="{75025019-B9FB-8741-8AFB-D89BCD2F4CD2}" dt="2022-07-13T23:48:49.288" v="13" actId="12563"/>
          <pc:sldLayoutMkLst>
            <pc:docMk/>
            <pc:sldMasterMk cId="666093331" sldId="2147483648"/>
            <pc:sldLayoutMk cId="1218518015" sldId="2147483668"/>
          </pc:sldLayoutMkLst>
        </pc:sldLayoutChg>
        <pc:sldLayoutChg chg="modTransition">
          <pc:chgData name="Glenn Stearns" userId="6531a15fb301d2a9" providerId="LiveId" clId="{75025019-B9FB-8741-8AFB-D89BCD2F4CD2}" dt="2022-07-13T23:48:49.288" v="13" actId="12563"/>
          <pc:sldLayoutMkLst>
            <pc:docMk/>
            <pc:sldMasterMk cId="666093331" sldId="2147483648"/>
            <pc:sldLayoutMk cId="2672304746" sldId="2147483672"/>
          </pc:sldLayoutMkLst>
        </pc:sldLayoutChg>
        <pc:sldLayoutChg chg="modTransition">
          <pc:chgData name="Glenn Stearns" userId="6531a15fb301d2a9" providerId="LiveId" clId="{75025019-B9FB-8741-8AFB-D89BCD2F4CD2}" dt="2022-07-13T23:48:49.288" v="13" actId="12563"/>
          <pc:sldLayoutMkLst>
            <pc:docMk/>
            <pc:sldMasterMk cId="666093331" sldId="2147483648"/>
            <pc:sldLayoutMk cId="999597857" sldId="2147483673"/>
          </pc:sldLayoutMkLst>
        </pc:sldLayoutChg>
        <pc:sldLayoutChg chg="modTransition">
          <pc:chgData name="Glenn Stearns" userId="6531a15fb301d2a9" providerId="LiveId" clId="{75025019-B9FB-8741-8AFB-D89BCD2F4CD2}" dt="2022-07-13T23:48:49.288" v="13" actId="12563"/>
          <pc:sldLayoutMkLst>
            <pc:docMk/>
            <pc:sldMasterMk cId="666093331" sldId="2147483648"/>
            <pc:sldLayoutMk cId="2636708262" sldId="2147483674"/>
          </pc:sldLayoutMkLst>
        </pc:sldLayoutChg>
        <pc:sldLayoutChg chg="modTransition">
          <pc:chgData name="Glenn Stearns" userId="6531a15fb301d2a9" providerId="LiveId" clId="{75025019-B9FB-8741-8AFB-D89BCD2F4CD2}" dt="2022-07-13T23:48:49.288" v="13" actId="12563"/>
          <pc:sldLayoutMkLst>
            <pc:docMk/>
            <pc:sldMasterMk cId="666093331" sldId="2147483648"/>
            <pc:sldLayoutMk cId="1540650178" sldId="2147483675"/>
          </pc:sldLayoutMkLst>
        </pc:sldLayoutChg>
        <pc:sldLayoutChg chg="modTransition">
          <pc:chgData name="Glenn Stearns" userId="6531a15fb301d2a9" providerId="LiveId" clId="{75025019-B9FB-8741-8AFB-D89BCD2F4CD2}" dt="2022-07-13T23:48:49.288" v="13" actId="12563"/>
          <pc:sldLayoutMkLst>
            <pc:docMk/>
            <pc:sldMasterMk cId="666093331" sldId="2147483648"/>
            <pc:sldLayoutMk cId="1212989540" sldId="2147483676"/>
          </pc:sldLayoutMkLst>
        </pc:sldLayoutChg>
        <pc:sldLayoutChg chg="modTransition">
          <pc:chgData name="Glenn Stearns" userId="6531a15fb301d2a9" providerId="LiveId" clId="{75025019-B9FB-8741-8AFB-D89BCD2F4CD2}" dt="2022-07-13T23:48:49.288" v="13" actId="12563"/>
          <pc:sldLayoutMkLst>
            <pc:docMk/>
            <pc:sldMasterMk cId="666093331" sldId="2147483648"/>
            <pc:sldLayoutMk cId="2904744868" sldId="2147483677"/>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62FF6B6-4F8A-40F7-B5F4-FC3996824D7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8910A999-F365-48DF-976A-0517FE04544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CA5457B-CDAE-4DEB-AEC8-C82DE2312E37}" type="datetimeFigureOut">
              <a:rPr lang="en-US" smtClean="0"/>
              <a:t>7/21/2022</a:t>
            </a:fld>
            <a:endParaRPr lang="en-US"/>
          </a:p>
        </p:txBody>
      </p:sp>
      <p:sp>
        <p:nvSpPr>
          <p:cNvPr id="4" name="Footer Placeholder 3">
            <a:extLst>
              <a:ext uri="{FF2B5EF4-FFF2-40B4-BE49-F238E27FC236}">
                <a16:creationId xmlns:a16="http://schemas.microsoft.com/office/drawing/2014/main" id="{F8735C90-ADBF-4B9E-BE88-E1C8F83EB4D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2506A01-6D0A-45EF-A584-05A3361D66F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831430A-4AA4-45C8-AC23-CD6B61C41A4C}" type="slidenum">
              <a:rPr lang="en-US" smtClean="0"/>
              <a:t>‹#›</a:t>
            </a:fld>
            <a:endParaRPr lang="en-US"/>
          </a:p>
        </p:txBody>
      </p:sp>
    </p:spTree>
    <p:extLst>
      <p:ext uri="{BB962C8B-B14F-4D97-AF65-F5344CB8AC3E}">
        <p14:creationId xmlns:p14="http://schemas.microsoft.com/office/powerpoint/2010/main" val="1059900972"/>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7-13T23:41:09.973"/>
    </inkml:context>
    <inkml:brush xml:id="br0">
      <inkml:brushProperty name="width" value="0.08571" units="cm"/>
      <inkml:brushProperty name="height" value="0.08571" units="cm"/>
    </inkml:brush>
  </inkml:definitions>
  <inkml:trace contextRef="#ctx0" brushRef="#br0">234 256 7825,'-49'-31'0,"4"10"0,-19-1-391,19 11 106,24 11 274,11 0 1,13 0-121,4 0 1,-2 2-41,9 5 1,0-5 185,7 6 1,0-6-90,1-2 0,-1-7-1,0 0 0,0-7 10,1 7 1,-1-8 86,0 8 0,-2-9-259,-5 2 47,5 4 190,-7-9 0,0 7 0,-5-9 0,-5 0 0,-2 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noProof="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0B78EA-28CE-41D8-9043-90E391E5F567}" type="datetimeFigureOut">
              <a:rPr lang="en-US" noProof="0" smtClean="0"/>
              <a:t>7/21/2022</a:t>
            </a:fld>
            <a:endParaRPr lang="en-US" noProof="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noProof="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34D747-9380-41EE-9946-EC9EC0CA5D1E}" type="slidenum">
              <a:rPr lang="en-US" noProof="0" smtClean="0"/>
              <a:t>‹#›</a:t>
            </a:fld>
            <a:endParaRPr lang="en-US" noProof="0"/>
          </a:p>
        </p:txBody>
      </p:sp>
    </p:spTree>
    <p:extLst>
      <p:ext uri="{BB962C8B-B14F-4D97-AF65-F5344CB8AC3E}">
        <p14:creationId xmlns:p14="http://schemas.microsoft.com/office/powerpoint/2010/main" val="38277271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nvGrpSpPr>
          <p:cNvPr id="7" name="Group 6">
            <a:extLst>
              <a:ext uri="{FF2B5EF4-FFF2-40B4-BE49-F238E27FC236}">
                <a16:creationId xmlns:a16="http://schemas.microsoft.com/office/drawing/2014/main" id="{4CA15AFD-4983-47DD-9ED0-D3B27E5A096F}"/>
              </a:ext>
            </a:extLst>
          </p:cNvPr>
          <p:cNvGrpSpPr/>
          <p:nvPr userDrawn="1"/>
        </p:nvGrpSpPr>
        <p:grpSpPr>
          <a:xfrm>
            <a:off x="-1604709" y="-3756"/>
            <a:ext cx="13796710" cy="6861756"/>
            <a:chOff x="-1604709" y="-3756"/>
            <a:chExt cx="13796710" cy="6861756"/>
          </a:xfrm>
        </p:grpSpPr>
        <p:grpSp>
          <p:nvGrpSpPr>
            <p:cNvPr id="8" name="Group 7">
              <a:extLst>
                <a:ext uri="{FF2B5EF4-FFF2-40B4-BE49-F238E27FC236}">
                  <a16:creationId xmlns:a16="http://schemas.microsoft.com/office/drawing/2014/main" id="{2222D5E2-E9B4-4180-98B8-4E514C9ADB28}"/>
                </a:ext>
              </a:extLst>
            </p:cNvPr>
            <p:cNvGrpSpPr/>
            <p:nvPr/>
          </p:nvGrpSpPr>
          <p:grpSpPr>
            <a:xfrm>
              <a:off x="-16298" y="0"/>
              <a:ext cx="12208299" cy="6858000"/>
              <a:chOff x="-16298" y="0"/>
              <a:chExt cx="12208299" cy="6858000"/>
            </a:xfrm>
          </p:grpSpPr>
          <p:sp>
            <p:nvSpPr>
              <p:cNvPr id="15" name="Freeform: Shape 14">
                <a:extLst>
                  <a:ext uri="{FF2B5EF4-FFF2-40B4-BE49-F238E27FC236}">
                    <a16:creationId xmlns:a16="http://schemas.microsoft.com/office/drawing/2014/main"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6" name="Freeform: Shape 15">
                <a:extLst>
                  <a:ext uri="{FF2B5EF4-FFF2-40B4-BE49-F238E27FC236}">
                    <a16:creationId xmlns:a16="http://schemas.microsoft.com/office/drawing/2014/main"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7" name="Right Triangle 16">
                <a:extLst>
                  <a:ext uri="{FF2B5EF4-FFF2-40B4-BE49-F238E27FC236}">
                    <a16:creationId xmlns:a16="http://schemas.microsoft.com/office/drawing/2014/main" id="{8DCD5806-2A2F-4ABF-8057-245681C498E6}"/>
                  </a:ext>
                </a:extLst>
              </p:cNvPr>
              <p:cNvSpPr/>
              <p:nvPr/>
            </p:nvSpPr>
            <p:spPr>
              <a:xfrm rot="16200000" flipH="1" flipV="1">
                <a:off x="24625" y="-4746"/>
                <a:ext cx="2819399" cy="282889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8" name="Right Triangle 17">
                <a:extLst>
                  <a:ext uri="{FF2B5EF4-FFF2-40B4-BE49-F238E27FC236}">
                    <a16:creationId xmlns:a16="http://schemas.microsoft.com/office/drawing/2014/main" id="{3A93038F-E9E4-4FFD-B3DF-28DB7C2C1490}"/>
                  </a:ext>
                </a:extLst>
              </p:cNvPr>
              <p:cNvSpPr/>
              <p:nvPr/>
            </p:nvSpPr>
            <p:spPr>
              <a:xfrm rot="16200000" flipH="1" flipV="1">
                <a:off x="4418" y="-4422"/>
                <a:ext cx="2627088" cy="2635933"/>
              </a:xfrm>
              <a:prstGeom prst="rtTriangle">
                <a:avLst/>
              </a:prstGeom>
              <a:pattFill prst="dkHorz">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9" name="Right Triangle 18">
                <a:extLst>
                  <a:ext uri="{FF2B5EF4-FFF2-40B4-BE49-F238E27FC236}">
                    <a16:creationId xmlns:a16="http://schemas.microsoft.com/office/drawing/2014/main" id="{5DEA1E02-BBD0-4AE3-AF22-433B90272178}"/>
                  </a:ext>
                </a:extLst>
              </p:cNvPr>
              <p:cNvSpPr/>
              <p:nvPr/>
            </p:nvSpPr>
            <p:spPr>
              <a:xfrm rot="16200000" flipH="1" flipV="1">
                <a:off x="-12263" y="-4034"/>
                <a:ext cx="2397087" cy="2405158"/>
              </a:xfrm>
              <a:prstGeom prst="rtTriangle">
                <a:avLst/>
              </a:prstGeom>
              <a:solidFill>
                <a:schemeClr val="accent2">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0" name="Freeform: Shape 19">
                <a:extLst>
                  <a:ext uri="{FF2B5EF4-FFF2-40B4-BE49-F238E27FC236}">
                    <a16:creationId xmlns:a16="http://schemas.microsoft.com/office/drawing/2014/main"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sp>
          <p:nvSpPr>
            <p:cNvPr id="9" name="Freeform: Shape 12">
              <a:extLst>
                <a:ext uri="{FF2B5EF4-FFF2-40B4-BE49-F238E27FC236}">
                  <a16:creationId xmlns:a16="http://schemas.microsoft.com/office/drawing/2014/main" id="{E3AAB79D-382D-4A95-965E-526B6A681DA7}"/>
                </a:ext>
              </a:extLst>
            </p:cNvPr>
            <p:cNvSpPr/>
            <p:nvPr/>
          </p:nvSpPr>
          <p:spPr>
            <a:xfrm rot="18900000" flipH="1">
              <a:off x="-1604709" y="1397837"/>
              <a:ext cx="3211378" cy="3211378"/>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0" name="Freeform: Shape 9">
              <a:extLst>
                <a:ext uri="{FF2B5EF4-FFF2-40B4-BE49-F238E27FC236}">
                  <a16:creationId xmlns:a16="http://schemas.microsoft.com/office/drawing/2014/main" id="{C0A22127-2B4A-4B15-B0A9-F019A30347A1}"/>
                </a:ext>
              </a:extLst>
            </p:cNvPr>
            <p:cNvSpPr/>
            <p:nvPr/>
          </p:nvSpPr>
          <p:spPr>
            <a:xfrm rot="18900000">
              <a:off x="-861777" y="-3756"/>
              <a:ext cx="2676646" cy="1356876"/>
            </a:xfrm>
            <a:custGeom>
              <a:avLst/>
              <a:gdLst>
                <a:gd name="connsiteX0" fmla="*/ 1319770 w 2676646"/>
                <a:gd name="connsiteY0" fmla="*/ 0 h 1356876"/>
                <a:gd name="connsiteX1" fmla="*/ 2676646 w 2676646"/>
                <a:gd name="connsiteY1" fmla="*/ 1356876 h 1356876"/>
                <a:gd name="connsiteX2" fmla="*/ 0 w 2676646"/>
                <a:gd name="connsiteY2" fmla="*/ 1356876 h 1356876"/>
                <a:gd name="connsiteX3" fmla="*/ 0 w 2676646"/>
                <a:gd name="connsiteY3" fmla="*/ 1319770 h 1356876"/>
              </a:gdLst>
              <a:ahLst/>
              <a:cxnLst>
                <a:cxn ang="0">
                  <a:pos x="connsiteX0" y="connsiteY0"/>
                </a:cxn>
                <a:cxn ang="0">
                  <a:pos x="connsiteX1" y="connsiteY1"/>
                </a:cxn>
                <a:cxn ang="0">
                  <a:pos x="connsiteX2" y="connsiteY2"/>
                </a:cxn>
                <a:cxn ang="0">
                  <a:pos x="connsiteX3" y="connsiteY3"/>
                </a:cxn>
              </a:cxnLst>
              <a:rect l="l" t="t" r="r" b="b"/>
              <a:pathLst>
                <a:path w="2676646" h="1356876">
                  <a:moveTo>
                    <a:pt x="1319770" y="0"/>
                  </a:moveTo>
                  <a:lnTo>
                    <a:pt x="2676646" y="1356876"/>
                  </a:lnTo>
                  <a:lnTo>
                    <a:pt x="0" y="1356876"/>
                  </a:lnTo>
                  <a:lnTo>
                    <a:pt x="0" y="1319770"/>
                  </a:lnTo>
                  <a:close/>
                </a:path>
              </a:pathLst>
            </a:custGeom>
            <a:pattFill prst="wdUpDiag">
              <a:fgClr>
                <a:schemeClr val="accent2"/>
              </a:fgClr>
              <a:bgClr>
                <a:schemeClr val="accent1"/>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11" name="Freeform: Shape 12">
              <a:extLst>
                <a:ext uri="{FF2B5EF4-FFF2-40B4-BE49-F238E27FC236}">
                  <a16:creationId xmlns:a16="http://schemas.microsoft.com/office/drawing/2014/main" id="{F04D9FDC-1B67-4254-9535-CD32E81F0C3E}"/>
                </a:ext>
              </a:extLst>
            </p:cNvPr>
            <p:cNvSpPr/>
            <p:nvPr/>
          </p:nvSpPr>
          <p:spPr>
            <a:xfrm rot="13500000">
              <a:off x="-1226102" y="1737462"/>
              <a:ext cx="2416016" cy="2416016"/>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nvGrpSpPr>
            <p:cNvPr id="12" name="Group 11">
              <a:extLst>
                <a:ext uri="{FF2B5EF4-FFF2-40B4-BE49-F238E27FC236}">
                  <a16:creationId xmlns:a16="http://schemas.microsoft.com/office/drawing/2014/main" id="{0A86C4EA-4CF8-4531-845D-4FCB1E2F7422}"/>
                </a:ext>
              </a:extLst>
            </p:cNvPr>
            <p:cNvGrpSpPr/>
            <p:nvPr/>
          </p:nvGrpSpPr>
          <p:grpSpPr>
            <a:xfrm>
              <a:off x="-760406" y="4672937"/>
              <a:ext cx="1520812" cy="1520812"/>
              <a:chOff x="-1604709" y="3012880"/>
              <a:chExt cx="3211378" cy="3211378"/>
            </a:xfrm>
          </p:grpSpPr>
          <p:sp>
            <p:nvSpPr>
              <p:cNvPr id="13" name="Freeform: Shape 12">
                <a:extLst>
                  <a:ext uri="{FF2B5EF4-FFF2-40B4-BE49-F238E27FC236}">
                    <a16:creationId xmlns:a16="http://schemas.microsoft.com/office/drawing/2014/main" id="{1101B195-C112-4D20-8D19-4D22479B150D}"/>
                  </a:ext>
                </a:extLst>
              </p:cNvPr>
              <p:cNvSpPr/>
              <p:nvPr/>
            </p:nvSpPr>
            <p:spPr>
              <a:xfrm rot="18900000" flipH="1">
                <a:off x="-1604709" y="3012880"/>
                <a:ext cx="3211378" cy="3211378"/>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4" name="Freeform: Shape 12">
                <a:extLst>
                  <a:ext uri="{FF2B5EF4-FFF2-40B4-BE49-F238E27FC236}">
                    <a16:creationId xmlns:a16="http://schemas.microsoft.com/office/drawing/2014/main" id="{CA755F1F-9955-4CBB-8F34-F7801CA44CE7}"/>
                  </a:ext>
                </a:extLst>
              </p:cNvPr>
              <p:cNvSpPr/>
              <p:nvPr/>
            </p:nvSpPr>
            <p:spPr>
              <a:xfrm rot="13500000">
                <a:off x="-1226102" y="3352505"/>
                <a:ext cx="2416016" cy="2416016"/>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grpSp>
      <p:sp>
        <p:nvSpPr>
          <p:cNvPr id="2" name="Title 1">
            <a:extLst>
              <a:ext uri="{FF2B5EF4-FFF2-40B4-BE49-F238E27FC236}">
                <a16:creationId xmlns:a16="http://schemas.microsoft.com/office/drawing/2014/main" id="{9E597736-C478-4C26-9BAF-205FE31E977C}"/>
              </a:ext>
            </a:extLst>
          </p:cNvPr>
          <p:cNvSpPr>
            <a:spLocks noGrp="1"/>
          </p:cNvSpPr>
          <p:nvPr>
            <p:ph type="ctrTitle" hasCustomPrompt="1"/>
          </p:nvPr>
        </p:nvSpPr>
        <p:spPr>
          <a:xfrm>
            <a:off x="2761488" y="2395728"/>
            <a:ext cx="7077456" cy="1243584"/>
          </a:xfrm>
        </p:spPr>
        <p:txBody>
          <a:bodyPr vert="horz" lIns="91440" tIns="45720" rIns="91440" bIns="45720" rtlCol="0" anchor="b">
            <a:noAutofit/>
          </a:bodyPr>
          <a:lstStyle>
            <a:lvl1pPr>
              <a:defRPr lang="en-GB" sz="6600" b="1" dirty="0">
                <a:solidFill>
                  <a:schemeClr val="accent2"/>
                </a:solidFill>
                <a:latin typeface="+mj-lt"/>
                <a:ea typeface="Tahoma" panose="020B0604030504040204" pitchFamily="34" charset="0"/>
                <a:cs typeface="Tahoma" panose="020B0604030504040204" pitchFamily="34" charset="0"/>
              </a:defRPr>
            </a:lvl1pPr>
          </a:lstStyle>
          <a:p>
            <a:pPr lvl="0"/>
            <a:r>
              <a:rPr lang="en-US" noProof="0"/>
              <a:t>TITLE</a:t>
            </a:r>
          </a:p>
        </p:txBody>
      </p:sp>
      <p:sp>
        <p:nvSpPr>
          <p:cNvPr id="3" name="Subtitle 2">
            <a:extLst>
              <a:ext uri="{FF2B5EF4-FFF2-40B4-BE49-F238E27FC236}">
                <a16:creationId xmlns:a16="http://schemas.microsoft.com/office/drawing/2014/main" id="{C3D2DEF0-A0B0-4CFE-B67D-A9D75E2368DC}"/>
              </a:ext>
            </a:extLst>
          </p:cNvPr>
          <p:cNvSpPr>
            <a:spLocks noGrp="1"/>
          </p:cNvSpPr>
          <p:nvPr>
            <p:ph type="subTitle" idx="1"/>
          </p:nvPr>
        </p:nvSpPr>
        <p:spPr>
          <a:xfrm>
            <a:off x="2761488" y="3721608"/>
            <a:ext cx="7077456" cy="868680"/>
          </a:xfrm>
        </p:spPr>
        <p:txBody>
          <a:bodyPr vert="horz" lIns="91440" tIns="45720" rIns="91440" bIns="45720" rtlCol="0">
            <a:normAutofit/>
          </a:bodyPr>
          <a:lstStyle>
            <a:lvl1pPr marL="0" indent="0">
              <a:buNone/>
              <a:defRPr lang="en-GB" sz="1800" spc="300" dirty="0">
                <a:solidFill>
                  <a:schemeClr val="bg1"/>
                </a:solidFill>
                <a:latin typeface="+mn-lt"/>
                <a:cs typeface="Arial" panose="020B0604020202020204" pitchFamily="34" charset="0"/>
              </a:defRPr>
            </a:lvl1pPr>
          </a:lstStyle>
          <a:p>
            <a:pPr marL="228600" lvl="0" indent="-228600"/>
            <a:r>
              <a:rPr lang="en-US" noProof="0"/>
              <a:t>Click to edit Master subtitle style</a:t>
            </a:r>
          </a:p>
        </p:txBody>
      </p:sp>
    </p:spTree>
    <p:extLst>
      <p:ext uri="{BB962C8B-B14F-4D97-AF65-F5344CB8AC3E}">
        <p14:creationId xmlns:p14="http://schemas.microsoft.com/office/powerpoint/2010/main" val="4369596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a:p>
        </p:txBody>
      </p:sp>
      <p:sp>
        <p:nvSpPr>
          <p:cNvPr id="20" name="Content Placeholder 2">
            <a:extLst>
              <a:ext uri="{FF2B5EF4-FFF2-40B4-BE49-F238E27FC236}">
                <a16:creationId xmlns:a16="http://schemas.microsoft.com/office/drawing/2014/main" id="{FE796BFF-6E5F-4DE7-B193-F501FC094D63}"/>
              </a:ext>
            </a:extLst>
          </p:cNvPr>
          <p:cNvSpPr>
            <a:spLocks noGrp="1"/>
          </p:cNvSpPr>
          <p:nvPr>
            <p:ph sz="half" idx="1"/>
          </p:nvPr>
        </p:nvSpPr>
        <p:spPr>
          <a:xfrm>
            <a:off x="443365" y="1517715"/>
            <a:ext cx="5184437" cy="4659248"/>
          </a:xfrm>
        </p:spPr>
        <p:txBody>
          <a:bodyPr>
            <a:normAutofit/>
          </a:bodyPr>
          <a:lstStyle>
            <a:lvl1pPr marL="457200" indent="-457200">
              <a:buFont typeface="Arial" panose="020B0604020202020204" pitchFamily="34" charset="0"/>
              <a:buChar char="•"/>
              <a:defRPr sz="2000">
                <a:solidFill>
                  <a:schemeClr val="bg1"/>
                </a:solidFill>
              </a:defRPr>
            </a:lvl1pPr>
            <a:lvl2pPr marL="800100" indent="-342900">
              <a:buFont typeface="Arial" panose="020B0604020202020204" pitchFamily="34" charset="0"/>
              <a:buChar char="•"/>
              <a:defRPr sz="1800">
                <a:solidFill>
                  <a:schemeClr val="bg1"/>
                </a:solidFill>
              </a:defRPr>
            </a:lvl2pPr>
            <a:lvl3pPr marL="1257300" indent="-342900">
              <a:buFont typeface="Arial" panose="020B0604020202020204" pitchFamily="34" charset="0"/>
              <a:buChar char="•"/>
              <a:defRPr sz="1600">
                <a:solidFill>
                  <a:schemeClr val="bg1"/>
                </a:solidFill>
              </a:defRPr>
            </a:lvl3pPr>
            <a:lvl4pPr marL="1657350" indent="-285750">
              <a:buFont typeface="Arial" panose="020B0604020202020204" pitchFamily="34" charset="0"/>
              <a:buChar char="•"/>
              <a:defRPr sz="1400">
                <a:solidFill>
                  <a:schemeClr val="bg1"/>
                </a:solidFill>
              </a:defRPr>
            </a:lvl4pPr>
            <a:lvl5pPr marL="2114550" indent="-285750">
              <a:buFont typeface="Arial" panose="020B0604020202020204" pitchFamily="34" charset="0"/>
              <a:buChar char="•"/>
              <a:defRPr sz="1400">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 name="Content Placeholder 3">
            <a:extLst>
              <a:ext uri="{FF2B5EF4-FFF2-40B4-BE49-F238E27FC236}">
                <a16:creationId xmlns:a16="http://schemas.microsoft.com/office/drawing/2014/main" id="{78622754-CA4D-4C27-A37F-B26E7B4C9CA2}"/>
              </a:ext>
            </a:extLst>
          </p:cNvPr>
          <p:cNvSpPr>
            <a:spLocks noGrp="1"/>
          </p:cNvSpPr>
          <p:nvPr>
            <p:ph sz="half" idx="2"/>
          </p:nvPr>
        </p:nvSpPr>
        <p:spPr>
          <a:xfrm>
            <a:off x="6474163" y="1517715"/>
            <a:ext cx="5184437" cy="4659248"/>
          </a:xfrm>
        </p:spPr>
        <p:txBody>
          <a:bodyPr>
            <a:normAutofit/>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400">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999597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 Category">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sp>
        <p:nvSpPr>
          <p:cNvPr id="20" name="Picture Placeholder 8">
            <a:extLst>
              <a:ext uri="{FF2B5EF4-FFF2-40B4-BE49-F238E27FC236}">
                <a16:creationId xmlns:a16="http://schemas.microsoft.com/office/drawing/2014/main" id="{6D00E6B4-1CBE-404E-B943-5F1832320C1C}"/>
              </a:ext>
            </a:extLst>
          </p:cNvPr>
          <p:cNvSpPr>
            <a:spLocks noGrp="1"/>
          </p:cNvSpPr>
          <p:nvPr>
            <p:ph type="pic" sz="quarter" idx="13"/>
          </p:nvPr>
        </p:nvSpPr>
        <p:spPr>
          <a:xfrm>
            <a:off x="978212"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a:t>Click icon to add picture</a:t>
            </a:r>
          </a:p>
        </p:txBody>
      </p:sp>
      <p:sp>
        <p:nvSpPr>
          <p:cNvPr id="21" name="Picture Placeholder 8">
            <a:extLst>
              <a:ext uri="{FF2B5EF4-FFF2-40B4-BE49-F238E27FC236}">
                <a16:creationId xmlns:a16="http://schemas.microsoft.com/office/drawing/2014/main" id="{7CD59BFD-62BE-4E33-92A5-B84A2A9A8D3B}"/>
              </a:ext>
            </a:extLst>
          </p:cNvPr>
          <p:cNvSpPr>
            <a:spLocks noGrp="1"/>
          </p:cNvSpPr>
          <p:nvPr>
            <p:ph type="pic" sz="quarter" idx="14"/>
          </p:nvPr>
        </p:nvSpPr>
        <p:spPr>
          <a:xfrm>
            <a:off x="3222230"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a:t>Click icon to add picture</a:t>
            </a:r>
          </a:p>
        </p:txBody>
      </p:sp>
      <p:sp>
        <p:nvSpPr>
          <p:cNvPr id="22" name="Picture Placeholder 8">
            <a:extLst>
              <a:ext uri="{FF2B5EF4-FFF2-40B4-BE49-F238E27FC236}">
                <a16:creationId xmlns:a16="http://schemas.microsoft.com/office/drawing/2014/main" id="{60DC5978-55B8-421D-91B4-29F8210A7B2C}"/>
              </a:ext>
            </a:extLst>
          </p:cNvPr>
          <p:cNvSpPr>
            <a:spLocks noGrp="1"/>
          </p:cNvSpPr>
          <p:nvPr>
            <p:ph type="pic" sz="quarter" idx="15"/>
          </p:nvPr>
        </p:nvSpPr>
        <p:spPr>
          <a:xfrm>
            <a:off x="5466248"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a:t>Click icon to add picture</a:t>
            </a:r>
          </a:p>
        </p:txBody>
      </p:sp>
      <p:sp>
        <p:nvSpPr>
          <p:cNvPr id="23" name="Picture Placeholder 8">
            <a:extLst>
              <a:ext uri="{FF2B5EF4-FFF2-40B4-BE49-F238E27FC236}">
                <a16:creationId xmlns:a16="http://schemas.microsoft.com/office/drawing/2014/main" id="{BE3FB8C3-2C7E-4C59-8BD5-53FA2772DB56}"/>
              </a:ext>
            </a:extLst>
          </p:cNvPr>
          <p:cNvSpPr>
            <a:spLocks noGrp="1"/>
          </p:cNvSpPr>
          <p:nvPr>
            <p:ph type="pic" sz="quarter" idx="16"/>
          </p:nvPr>
        </p:nvSpPr>
        <p:spPr>
          <a:xfrm>
            <a:off x="7710266"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a:t>Click icon to add picture</a:t>
            </a:r>
          </a:p>
        </p:txBody>
      </p:sp>
      <p:sp>
        <p:nvSpPr>
          <p:cNvPr id="24" name="Picture Placeholder 8">
            <a:extLst>
              <a:ext uri="{FF2B5EF4-FFF2-40B4-BE49-F238E27FC236}">
                <a16:creationId xmlns:a16="http://schemas.microsoft.com/office/drawing/2014/main" id="{FD8FA9DA-C36B-4889-B88F-28B5829E53E2}"/>
              </a:ext>
            </a:extLst>
          </p:cNvPr>
          <p:cNvSpPr>
            <a:spLocks noGrp="1"/>
          </p:cNvSpPr>
          <p:nvPr>
            <p:ph type="pic" sz="quarter" idx="17"/>
          </p:nvPr>
        </p:nvSpPr>
        <p:spPr>
          <a:xfrm>
            <a:off x="9954283"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a:t>Click icon to add picture</a:t>
            </a:r>
          </a:p>
        </p:txBody>
      </p:sp>
      <p:sp>
        <p:nvSpPr>
          <p:cNvPr id="26" name="Text Placeholder 22">
            <a:extLst>
              <a:ext uri="{FF2B5EF4-FFF2-40B4-BE49-F238E27FC236}">
                <a16:creationId xmlns:a16="http://schemas.microsoft.com/office/drawing/2014/main" id="{2A19101D-7C37-42BF-8167-5391EA65EC3A}"/>
              </a:ext>
            </a:extLst>
          </p:cNvPr>
          <p:cNvSpPr>
            <a:spLocks noGrp="1"/>
          </p:cNvSpPr>
          <p:nvPr>
            <p:ph type="body" sz="quarter" idx="18"/>
          </p:nvPr>
        </p:nvSpPr>
        <p:spPr>
          <a:xfrm>
            <a:off x="719894"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27" name="Text Placeholder 22">
            <a:extLst>
              <a:ext uri="{FF2B5EF4-FFF2-40B4-BE49-F238E27FC236}">
                <a16:creationId xmlns:a16="http://schemas.microsoft.com/office/drawing/2014/main" id="{05F72315-51A9-431C-B80A-45E4FB1D6BD6}"/>
              </a:ext>
            </a:extLst>
          </p:cNvPr>
          <p:cNvSpPr>
            <a:spLocks noGrp="1"/>
          </p:cNvSpPr>
          <p:nvPr>
            <p:ph type="body" sz="quarter" idx="19"/>
          </p:nvPr>
        </p:nvSpPr>
        <p:spPr>
          <a:xfrm>
            <a:off x="2963912"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28" name="Text Placeholder 22">
            <a:extLst>
              <a:ext uri="{FF2B5EF4-FFF2-40B4-BE49-F238E27FC236}">
                <a16:creationId xmlns:a16="http://schemas.microsoft.com/office/drawing/2014/main" id="{883D1F0C-34F1-46E1-B178-E4AB82B14631}"/>
              </a:ext>
            </a:extLst>
          </p:cNvPr>
          <p:cNvSpPr>
            <a:spLocks noGrp="1"/>
          </p:cNvSpPr>
          <p:nvPr>
            <p:ph type="body" sz="quarter" idx="20"/>
          </p:nvPr>
        </p:nvSpPr>
        <p:spPr>
          <a:xfrm>
            <a:off x="5207930"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29" name="Text Placeholder 22">
            <a:extLst>
              <a:ext uri="{FF2B5EF4-FFF2-40B4-BE49-F238E27FC236}">
                <a16:creationId xmlns:a16="http://schemas.microsoft.com/office/drawing/2014/main" id="{7202A849-DF14-40E7-B38D-1185F72603EC}"/>
              </a:ext>
            </a:extLst>
          </p:cNvPr>
          <p:cNvSpPr>
            <a:spLocks noGrp="1"/>
          </p:cNvSpPr>
          <p:nvPr>
            <p:ph type="body" sz="quarter" idx="21"/>
          </p:nvPr>
        </p:nvSpPr>
        <p:spPr>
          <a:xfrm>
            <a:off x="7451948"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30" name="Text Placeholder 22">
            <a:extLst>
              <a:ext uri="{FF2B5EF4-FFF2-40B4-BE49-F238E27FC236}">
                <a16:creationId xmlns:a16="http://schemas.microsoft.com/office/drawing/2014/main" id="{CCFC1ADF-AC11-4CCD-AC2D-478B6FFEA5EA}"/>
              </a:ext>
            </a:extLst>
          </p:cNvPr>
          <p:cNvSpPr>
            <a:spLocks noGrp="1"/>
          </p:cNvSpPr>
          <p:nvPr>
            <p:ph type="body" sz="quarter" idx="22"/>
          </p:nvPr>
        </p:nvSpPr>
        <p:spPr>
          <a:xfrm>
            <a:off x="9695965"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cxnSp>
        <p:nvCxnSpPr>
          <p:cNvPr id="7" name="Straight Connector 6">
            <a:extLst>
              <a:ext uri="{FF2B5EF4-FFF2-40B4-BE49-F238E27FC236}">
                <a16:creationId xmlns:a16="http://schemas.microsoft.com/office/drawing/2014/main" id="{2B4CB326-DA0E-488E-B236-7017E8438FBB}"/>
              </a:ext>
            </a:extLst>
          </p:cNvPr>
          <p:cNvCxnSpPr/>
          <p:nvPr userDrawn="1"/>
        </p:nvCxnSpPr>
        <p:spPr>
          <a:xfrm>
            <a:off x="1242354"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9366B533-7212-4A36-9CE2-D6302E721F8F}"/>
              </a:ext>
            </a:extLst>
          </p:cNvPr>
          <p:cNvCxnSpPr/>
          <p:nvPr userDrawn="1"/>
        </p:nvCxnSpPr>
        <p:spPr>
          <a:xfrm>
            <a:off x="3486372"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AD7474CD-E230-4E14-8274-5E20F673F401}"/>
              </a:ext>
            </a:extLst>
          </p:cNvPr>
          <p:cNvCxnSpPr/>
          <p:nvPr userDrawn="1"/>
        </p:nvCxnSpPr>
        <p:spPr>
          <a:xfrm>
            <a:off x="5730390"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6BF71FCE-6F39-4D2F-82BE-7D9F1D2ED59F}"/>
              </a:ext>
            </a:extLst>
          </p:cNvPr>
          <p:cNvCxnSpPr/>
          <p:nvPr userDrawn="1"/>
        </p:nvCxnSpPr>
        <p:spPr>
          <a:xfrm>
            <a:off x="7974408"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AE97AC7A-17D9-4F42-9DD0-94FE4FC6BF19}"/>
              </a:ext>
            </a:extLst>
          </p:cNvPr>
          <p:cNvCxnSpPr/>
          <p:nvPr userDrawn="1"/>
        </p:nvCxnSpPr>
        <p:spPr>
          <a:xfrm>
            <a:off x="10218425"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a:p>
        </p:txBody>
      </p:sp>
    </p:spTree>
    <p:extLst>
      <p:ext uri="{BB962C8B-B14F-4D97-AF65-F5344CB8AC3E}">
        <p14:creationId xmlns:p14="http://schemas.microsoft.com/office/powerpoint/2010/main" val="476266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hoto + 3 Secti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sp>
        <p:nvSpPr>
          <p:cNvPr id="26" name="Text Placeholder 22">
            <a:extLst>
              <a:ext uri="{FF2B5EF4-FFF2-40B4-BE49-F238E27FC236}">
                <a16:creationId xmlns:a16="http://schemas.microsoft.com/office/drawing/2014/main" id="{2A19101D-7C37-42BF-8167-5391EA65EC3A}"/>
              </a:ext>
            </a:extLst>
          </p:cNvPr>
          <p:cNvSpPr>
            <a:spLocks noGrp="1"/>
          </p:cNvSpPr>
          <p:nvPr>
            <p:ph type="body" sz="quarter" idx="18"/>
          </p:nvPr>
        </p:nvSpPr>
        <p:spPr>
          <a:xfrm>
            <a:off x="542094" y="4240093"/>
            <a:ext cx="3293306" cy="1463040"/>
          </a:xfrm>
        </p:spPr>
        <p:txBody>
          <a:bodyPr lIns="0" tIns="0" rIns="0" bIns="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a:p>
        </p:txBody>
      </p:sp>
      <p:sp>
        <p:nvSpPr>
          <p:cNvPr id="13" name="Picture Placeholder 12">
            <a:extLst>
              <a:ext uri="{FF2B5EF4-FFF2-40B4-BE49-F238E27FC236}">
                <a16:creationId xmlns:a16="http://schemas.microsoft.com/office/drawing/2014/main" id="{231B97CF-FD24-4932-8459-893B1AC73D33}"/>
              </a:ext>
            </a:extLst>
          </p:cNvPr>
          <p:cNvSpPr>
            <a:spLocks noGrp="1"/>
          </p:cNvSpPr>
          <p:nvPr>
            <p:ph type="pic" sz="quarter" idx="19" hasCustomPrompt="1"/>
          </p:nvPr>
        </p:nvSpPr>
        <p:spPr>
          <a:xfrm>
            <a:off x="-2" y="1352575"/>
            <a:ext cx="12192002" cy="2289897"/>
          </a:xfrm>
        </p:spPr>
        <p:txBody>
          <a:bodyPr anchor="ctr">
            <a:normAutofit/>
          </a:bodyPr>
          <a:lstStyle>
            <a:lvl1pPr marL="0" indent="0" algn="ctr">
              <a:buNone/>
              <a:defRPr sz="1400">
                <a:solidFill>
                  <a:schemeClr val="accent2"/>
                </a:solidFill>
                <a:latin typeface="Trade Gothic LT Pro" panose="020B0503040303020004" pitchFamily="34" charset="0"/>
              </a:defRPr>
            </a:lvl1pPr>
          </a:lstStyle>
          <a:p>
            <a:r>
              <a:rPr lang="en-US" noProof="0"/>
              <a:t>Insert image</a:t>
            </a:r>
          </a:p>
        </p:txBody>
      </p:sp>
      <p:sp>
        <p:nvSpPr>
          <p:cNvPr id="36" name="Text Placeholder 22">
            <a:extLst>
              <a:ext uri="{FF2B5EF4-FFF2-40B4-BE49-F238E27FC236}">
                <a16:creationId xmlns:a16="http://schemas.microsoft.com/office/drawing/2014/main" id="{642D3CE0-C3B4-4F3F-A650-AB452B3AD4BA}"/>
              </a:ext>
            </a:extLst>
          </p:cNvPr>
          <p:cNvSpPr>
            <a:spLocks noGrp="1"/>
          </p:cNvSpPr>
          <p:nvPr>
            <p:ph type="body" sz="quarter" idx="20"/>
          </p:nvPr>
        </p:nvSpPr>
        <p:spPr>
          <a:xfrm>
            <a:off x="4444169" y="4240093"/>
            <a:ext cx="3293306" cy="1463040"/>
          </a:xfrm>
        </p:spPr>
        <p:txBody>
          <a:bodyPr lIns="0" tIns="0" rIns="0" bIns="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37" name="Text Placeholder 22">
            <a:extLst>
              <a:ext uri="{FF2B5EF4-FFF2-40B4-BE49-F238E27FC236}">
                <a16:creationId xmlns:a16="http://schemas.microsoft.com/office/drawing/2014/main" id="{DBED2BB0-CDAD-40EE-8B35-C66DF45EE29D}"/>
              </a:ext>
            </a:extLst>
          </p:cNvPr>
          <p:cNvSpPr>
            <a:spLocks noGrp="1"/>
          </p:cNvSpPr>
          <p:nvPr>
            <p:ph type="body" sz="quarter" idx="21"/>
          </p:nvPr>
        </p:nvSpPr>
        <p:spPr>
          <a:xfrm>
            <a:off x="8346244" y="4240093"/>
            <a:ext cx="3293306" cy="1463040"/>
          </a:xfrm>
        </p:spPr>
        <p:txBody>
          <a:bodyPr lIns="0" tIns="0" rIns="0" bIns="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Tree>
    <p:extLst>
      <p:ext uri="{BB962C8B-B14F-4D97-AF65-F5344CB8AC3E}">
        <p14:creationId xmlns:p14="http://schemas.microsoft.com/office/powerpoint/2010/main" val="1544745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hoto + Tex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sp>
        <p:nvSpPr>
          <p:cNvPr id="26" name="Text Placeholder 22">
            <a:extLst>
              <a:ext uri="{FF2B5EF4-FFF2-40B4-BE49-F238E27FC236}">
                <a16:creationId xmlns:a16="http://schemas.microsoft.com/office/drawing/2014/main" id="{2A19101D-7C37-42BF-8167-5391EA65EC3A}"/>
              </a:ext>
            </a:extLst>
          </p:cNvPr>
          <p:cNvSpPr>
            <a:spLocks noGrp="1"/>
          </p:cNvSpPr>
          <p:nvPr>
            <p:ph type="body" sz="quarter" idx="18"/>
          </p:nvPr>
        </p:nvSpPr>
        <p:spPr>
          <a:xfrm>
            <a:off x="542094" y="4240093"/>
            <a:ext cx="9402006" cy="1463040"/>
          </a:xfrm>
        </p:spPr>
        <p:txBody>
          <a:bodyPr lIns="0" tIns="0" rIns="0" bIns="0">
            <a:noAutofit/>
          </a:bodyPr>
          <a:lstStyle>
            <a:lvl1pPr marL="0" indent="0" algn="l">
              <a:lnSpc>
                <a:spcPct val="100000"/>
              </a:lnSpc>
              <a:spcBef>
                <a:spcPts val="300"/>
              </a:spcBef>
              <a:spcAft>
                <a:spcPts val="3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a:p>
        </p:txBody>
      </p:sp>
      <p:sp>
        <p:nvSpPr>
          <p:cNvPr id="13" name="Picture Placeholder 12">
            <a:extLst>
              <a:ext uri="{FF2B5EF4-FFF2-40B4-BE49-F238E27FC236}">
                <a16:creationId xmlns:a16="http://schemas.microsoft.com/office/drawing/2014/main" id="{231B97CF-FD24-4932-8459-893B1AC73D33}"/>
              </a:ext>
            </a:extLst>
          </p:cNvPr>
          <p:cNvSpPr>
            <a:spLocks noGrp="1"/>
          </p:cNvSpPr>
          <p:nvPr>
            <p:ph type="pic" sz="quarter" idx="19" hasCustomPrompt="1"/>
          </p:nvPr>
        </p:nvSpPr>
        <p:spPr>
          <a:xfrm>
            <a:off x="-2" y="1352575"/>
            <a:ext cx="12192002" cy="2289897"/>
          </a:xfrm>
        </p:spPr>
        <p:txBody>
          <a:bodyPr anchor="ctr">
            <a:normAutofit/>
          </a:bodyPr>
          <a:lstStyle>
            <a:lvl1pPr marL="0" indent="0" algn="ctr">
              <a:buNone/>
              <a:defRPr sz="1400">
                <a:solidFill>
                  <a:schemeClr val="accent2"/>
                </a:solidFill>
                <a:latin typeface="Trade Gothic LT Pro" panose="020B0503040303020004" pitchFamily="34" charset="0"/>
              </a:defRPr>
            </a:lvl1pPr>
          </a:lstStyle>
          <a:p>
            <a:r>
              <a:rPr lang="en-US" noProof="0"/>
              <a:t>Insert image</a:t>
            </a:r>
          </a:p>
        </p:txBody>
      </p:sp>
    </p:spTree>
    <p:extLst>
      <p:ext uri="{BB962C8B-B14F-4D97-AF65-F5344CB8AC3E}">
        <p14:creationId xmlns:p14="http://schemas.microsoft.com/office/powerpoint/2010/main" val="2486826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with Capti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a:p>
        </p:txBody>
      </p:sp>
      <p:sp>
        <p:nvSpPr>
          <p:cNvPr id="20" name="Picture Placeholder 2">
            <a:extLst>
              <a:ext uri="{FF2B5EF4-FFF2-40B4-BE49-F238E27FC236}">
                <a16:creationId xmlns:a16="http://schemas.microsoft.com/office/drawing/2014/main" id="{30B3A574-7940-4E35-857E-5CA35A5910E5}"/>
              </a:ext>
            </a:extLst>
          </p:cNvPr>
          <p:cNvSpPr>
            <a:spLocks noGrp="1"/>
          </p:cNvSpPr>
          <p:nvPr>
            <p:ph type="pic" idx="1"/>
          </p:nvPr>
        </p:nvSpPr>
        <p:spPr>
          <a:xfrm>
            <a:off x="4110087" y="1444649"/>
            <a:ext cx="7548513" cy="4579079"/>
          </a:xfrm>
        </p:spPr>
        <p:txBody>
          <a:bodyPr>
            <a:normAutofit/>
          </a:bodyPr>
          <a:lstStyle>
            <a:lvl1pPr marL="0" indent="0">
              <a:buNone/>
              <a:defRPr sz="24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p>
        </p:txBody>
      </p:sp>
      <p:sp>
        <p:nvSpPr>
          <p:cNvPr id="21" name="Text Placeholder 3">
            <a:extLst>
              <a:ext uri="{FF2B5EF4-FFF2-40B4-BE49-F238E27FC236}">
                <a16:creationId xmlns:a16="http://schemas.microsoft.com/office/drawing/2014/main" id="{912B51EA-3E6F-4BF6-BE48-62128AF32B85}"/>
              </a:ext>
            </a:extLst>
          </p:cNvPr>
          <p:cNvSpPr>
            <a:spLocks noGrp="1"/>
          </p:cNvSpPr>
          <p:nvPr>
            <p:ph type="body" sz="half" idx="2"/>
          </p:nvPr>
        </p:nvSpPr>
        <p:spPr>
          <a:xfrm>
            <a:off x="443366" y="1444649"/>
            <a:ext cx="3365063" cy="4579079"/>
          </a:xfrm>
        </p:spPr>
        <p:txBody>
          <a:bodyPr/>
          <a:lstStyle>
            <a:lvl1pPr marL="0" indent="0">
              <a:buFont typeface="Arial" panose="020B0604020202020204" pitchFamily="34" charse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Tree>
    <p:extLst>
      <p:ext uri="{BB962C8B-B14F-4D97-AF65-F5344CB8AC3E}">
        <p14:creationId xmlns:p14="http://schemas.microsoft.com/office/powerpoint/2010/main" val="15406501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with Capti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a:p>
        </p:txBody>
      </p:sp>
      <p:sp>
        <p:nvSpPr>
          <p:cNvPr id="21" name="Text Placeholder 3">
            <a:extLst>
              <a:ext uri="{FF2B5EF4-FFF2-40B4-BE49-F238E27FC236}">
                <a16:creationId xmlns:a16="http://schemas.microsoft.com/office/drawing/2014/main" id="{912B51EA-3E6F-4BF6-BE48-62128AF32B85}"/>
              </a:ext>
            </a:extLst>
          </p:cNvPr>
          <p:cNvSpPr>
            <a:spLocks noGrp="1"/>
          </p:cNvSpPr>
          <p:nvPr>
            <p:ph type="body" sz="half" idx="2"/>
          </p:nvPr>
        </p:nvSpPr>
        <p:spPr>
          <a:xfrm>
            <a:off x="443366" y="1444649"/>
            <a:ext cx="3365063" cy="4579079"/>
          </a:xfrm>
        </p:spPr>
        <p:txBody>
          <a:bodyPr/>
          <a:lstStyle>
            <a:lvl1pPr marL="0" indent="0">
              <a:buFont typeface="Arial" panose="020B0604020202020204" pitchFamily="34" charse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
        <p:nvSpPr>
          <p:cNvPr id="22" name="Content Placeholder 2">
            <a:extLst>
              <a:ext uri="{FF2B5EF4-FFF2-40B4-BE49-F238E27FC236}">
                <a16:creationId xmlns:a16="http://schemas.microsoft.com/office/drawing/2014/main" id="{A015C605-1D30-48BC-A0D6-3B11AF56CC53}"/>
              </a:ext>
            </a:extLst>
          </p:cNvPr>
          <p:cNvSpPr>
            <a:spLocks noGrp="1"/>
          </p:cNvSpPr>
          <p:nvPr>
            <p:ph idx="1"/>
          </p:nvPr>
        </p:nvSpPr>
        <p:spPr>
          <a:xfrm>
            <a:off x="3964290" y="1444649"/>
            <a:ext cx="7694310" cy="4579079"/>
          </a:xfrm>
        </p:spPr>
        <p:txBody>
          <a:bodyPr>
            <a:normAutofit/>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2000"/>
            </a:lvl6pPr>
            <a:lvl7pPr>
              <a:defRPr sz="2000"/>
            </a:lvl7pPr>
            <a:lvl8pPr>
              <a:defRPr sz="2000"/>
            </a:lvl8pPr>
            <a:lvl9pPr>
              <a:defRPr sz="20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1212989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D4494CD2-CCDD-0248-96F8-741002C44255}"/>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9" name="Freeform: Shape 9">
            <a:extLst>
              <a:ext uri="{FF2B5EF4-FFF2-40B4-BE49-F238E27FC236}">
                <a16:creationId xmlns:a16="http://schemas.microsoft.com/office/drawing/2014/main" id="{07077B00-C1EE-7241-B441-7814F92A7EDF}"/>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20" name="Freeform: Shape 17">
            <a:extLst>
              <a:ext uri="{FF2B5EF4-FFF2-40B4-BE49-F238E27FC236}">
                <a16:creationId xmlns:a16="http://schemas.microsoft.com/office/drawing/2014/main" id="{3A1AEBC4-637E-F64C-9192-69AC4BB26D0C}"/>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21" name="Freeform: Shape 11">
            <a:extLst>
              <a:ext uri="{FF2B5EF4-FFF2-40B4-BE49-F238E27FC236}">
                <a16:creationId xmlns:a16="http://schemas.microsoft.com/office/drawing/2014/main" id="{669A7039-C54C-8E46-9A8B-DDB2547D989C}"/>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2" name="Freeform: Shape 7">
            <a:extLst>
              <a:ext uri="{FF2B5EF4-FFF2-40B4-BE49-F238E27FC236}">
                <a16:creationId xmlns:a16="http://schemas.microsoft.com/office/drawing/2014/main" id="{4F173B32-87BB-9A40-8C91-4C1EED2B7ABF}"/>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nvGrpSpPr>
          <p:cNvPr id="24" name="Group 23">
            <a:extLst>
              <a:ext uri="{FF2B5EF4-FFF2-40B4-BE49-F238E27FC236}">
                <a16:creationId xmlns:a16="http://schemas.microsoft.com/office/drawing/2014/main" id="{4AC87F4E-12B5-1B42-AFD2-4DB39B7645C9}"/>
              </a:ext>
            </a:extLst>
          </p:cNvPr>
          <p:cNvGrpSpPr/>
          <p:nvPr userDrawn="1"/>
        </p:nvGrpSpPr>
        <p:grpSpPr>
          <a:xfrm rot="16200000">
            <a:off x="499388" y="-322655"/>
            <a:ext cx="535531" cy="645309"/>
            <a:chOff x="10945855" y="7317026"/>
            <a:chExt cx="2483924" cy="2993104"/>
          </a:xfrm>
        </p:grpSpPr>
        <p:sp>
          <p:nvSpPr>
            <p:cNvPr id="25" name="Freeform: Shape 15">
              <a:extLst>
                <a:ext uri="{FF2B5EF4-FFF2-40B4-BE49-F238E27FC236}">
                  <a16:creationId xmlns:a16="http://schemas.microsoft.com/office/drawing/2014/main" id="{03DD8765-59DF-A045-ADB5-E39FAEE153A0}"/>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6" name="Freeform: Shape 16">
              <a:extLst>
                <a:ext uri="{FF2B5EF4-FFF2-40B4-BE49-F238E27FC236}">
                  <a16:creationId xmlns:a16="http://schemas.microsoft.com/office/drawing/2014/main" id="{B34B796C-A407-7B4D-B4F0-E58A44FE8DB4}"/>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sp>
        <p:nvSpPr>
          <p:cNvPr id="30" name="Freeform: Shape 23">
            <a:extLst>
              <a:ext uri="{FF2B5EF4-FFF2-40B4-BE49-F238E27FC236}">
                <a16:creationId xmlns:a16="http://schemas.microsoft.com/office/drawing/2014/main" id="{CBE3FDC9-67CB-FA42-B127-A36BFF4678BB}"/>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31" name="Slide Number Placeholder 4">
            <a:extLst>
              <a:ext uri="{FF2B5EF4-FFF2-40B4-BE49-F238E27FC236}">
                <a16:creationId xmlns:a16="http://schemas.microsoft.com/office/drawing/2014/main" id="{1E902BFF-CA8F-D745-A819-A7BB38B30ED9}"/>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a:p>
        </p:txBody>
      </p:sp>
    </p:spTree>
    <p:extLst>
      <p:ext uri="{BB962C8B-B14F-4D97-AF65-F5344CB8AC3E}">
        <p14:creationId xmlns:p14="http://schemas.microsoft.com/office/powerpoint/2010/main" val="2672304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hank You 1">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5" name="Freeform: Shape 14">
            <a:extLst>
              <a:ext uri="{FF2B5EF4-FFF2-40B4-BE49-F238E27FC236}">
                <a16:creationId xmlns:a16="http://schemas.microsoft.com/office/drawing/2014/main"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6" name="Freeform: Shape 15">
            <a:extLst>
              <a:ext uri="{FF2B5EF4-FFF2-40B4-BE49-F238E27FC236}">
                <a16:creationId xmlns:a16="http://schemas.microsoft.com/office/drawing/2014/main"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0" name="Freeform: Shape 19">
            <a:extLst>
              <a:ext uri="{FF2B5EF4-FFF2-40B4-BE49-F238E27FC236}">
                <a16:creationId xmlns:a16="http://schemas.microsoft.com/office/drawing/2014/main"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nvGrpSpPr>
          <p:cNvPr id="6" name="Group 5">
            <a:extLst>
              <a:ext uri="{FF2B5EF4-FFF2-40B4-BE49-F238E27FC236}">
                <a16:creationId xmlns:a16="http://schemas.microsoft.com/office/drawing/2014/main" id="{EA7FF9D7-8545-4547-AC77-A0421EEB9B99}"/>
              </a:ext>
            </a:extLst>
          </p:cNvPr>
          <p:cNvGrpSpPr/>
          <p:nvPr userDrawn="1"/>
        </p:nvGrpSpPr>
        <p:grpSpPr>
          <a:xfrm>
            <a:off x="0" y="0"/>
            <a:ext cx="6881966" cy="6858876"/>
            <a:chOff x="-5321" y="1096"/>
            <a:chExt cx="5924073" cy="5904197"/>
          </a:xfrm>
        </p:grpSpPr>
        <p:sp>
          <p:nvSpPr>
            <p:cNvPr id="17" name="Right Triangle 16">
              <a:extLst>
                <a:ext uri="{FF2B5EF4-FFF2-40B4-BE49-F238E27FC236}">
                  <a16:creationId xmlns:a16="http://schemas.microsoft.com/office/drawing/2014/main" id="{8DCD5806-2A2F-4ABF-8057-245681C498E6}"/>
                </a:ext>
              </a:extLst>
            </p:cNvPr>
            <p:cNvSpPr/>
            <p:nvPr userDrawn="1"/>
          </p:nvSpPr>
          <p:spPr>
            <a:xfrm rot="16200000" flipH="1" flipV="1">
              <a:off x="4618" y="-8842"/>
              <a:ext cx="5904196" cy="5924073"/>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8" name="Right Triangle 17">
              <a:extLst>
                <a:ext uri="{FF2B5EF4-FFF2-40B4-BE49-F238E27FC236}">
                  <a16:creationId xmlns:a16="http://schemas.microsoft.com/office/drawing/2014/main" id="{3A93038F-E9E4-4FFD-B3DF-28DB7C2C1490}"/>
                </a:ext>
              </a:extLst>
            </p:cNvPr>
            <p:cNvSpPr/>
            <p:nvPr userDrawn="1"/>
          </p:nvSpPr>
          <p:spPr>
            <a:xfrm rot="16200000" flipH="1" flipV="1">
              <a:off x="3941" y="-8164"/>
              <a:ext cx="5501471" cy="5519993"/>
            </a:xfrm>
            <a:prstGeom prst="rtTriangle">
              <a:avLst/>
            </a:prstGeom>
            <a:pattFill prst="dkHorz">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9" name="Right Triangle 18">
              <a:extLst>
                <a:ext uri="{FF2B5EF4-FFF2-40B4-BE49-F238E27FC236}">
                  <a16:creationId xmlns:a16="http://schemas.microsoft.com/office/drawing/2014/main" id="{5DEA1E02-BBD0-4AE3-AF22-433B90272178}"/>
                </a:ext>
              </a:extLst>
            </p:cNvPr>
            <p:cNvSpPr/>
            <p:nvPr userDrawn="1"/>
          </p:nvSpPr>
          <p:spPr>
            <a:xfrm rot="16200000" flipH="1" flipV="1">
              <a:off x="3131" y="-7355"/>
              <a:ext cx="5019818" cy="5036720"/>
            </a:xfrm>
            <a:prstGeom prst="rtTriangle">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sp>
        <p:nvSpPr>
          <p:cNvPr id="2" name="Title 1">
            <a:extLst>
              <a:ext uri="{FF2B5EF4-FFF2-40B4-BE49-F238E27FC236}">
                <a16:creationId xmlns:a16="http://schemas.microsoft.com/office/drawing/2014/main" id="{9E597736-C478-4C26-9BAF-205FE31E977C}"/>
              </a:ext>
            </a:extLst>
          </p:cNvPr>
          <p:cNvSpPr>
            <a:spLocks noGrp="1"/>
          </p:cNvSpPr>
          <p:nvPr userDrawn="1">
            <p:ph type="ctrTitle" hasCustomPrompt="1"/>
          </p:nvPr>
        </p:nvSpPr>
        <p:spPr>
          <a:xfrm>
            <a:off x="5217242" y="2807208"/>
            <a:ext cx="4945598" cy="1243584"/>
          </a:xfrm>
        </p:spPr>
        <p:txBody>
          <a:bodyPr vert="horz" lIns="91440" tIns="45720" rIns="91440" bIns="45720" rtlCol="0" anchor="ctr">
            <a:noAutofit/>
          </a:bodyPr>
          <a:lstStyle>
            <a:lvl1pPr>
              <a:defRPr lang="en-GB" sz="5400" b="1" dirty="0">
                <a:solidFill>
                  <a:schemeClr val="bg1"/>
                </a:solidFill>
                <a:latin typeface="+mj-lt"/>
                <a:ea typeface="Tahoma" panose="020B0604030504040204" pitchFamily="34" charset="0"/>
                <a:cs typeface="Tahoma" panose="020B0604030504040204" pitchFamily="34" charset="0"/>
              </a:defRPr>
            </a:lvl1pPr>
          </a:lstStyle>
          <a:p>
            <a:pPr lvl="0"/>
            <a:r>
              <a:rPr lang="en-US" noProof="0"/>
              <a:t>Thank You</a:t>
            </a:r>
          </a:p>
        </p:txBody>
      </p:sp>
    </p:spTree>
    <p:extLst>
      <p:ext uri="{BB962C8B-B14F-4D97-AF65-F5344CB8AC3E}">
        <p14:creationId xmlns:p14="http://schemas.microsoft.com/office/powerpoint/2010/main" val="22363861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ank You 2">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5" name="Freeform: Shape 14">
            <a:extLst>
              <a:ext uri="{FF2B5EF4-FFF2-40B4-BE49-F238E27FC236}">
                <a16:creationId xmlns:a16="http://schemas.microsoft.com/office/drawing/2014/main"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6" name="Freeform: Shape 15">
            <a:extLst>
              <a:ext uri="{FF2B5EF4-FFF2-40B4-BE49-F238E27FC236}">
                <a16:creationId xmlns:a16="http://schemas.microsoft.com/office/drawing/2014/main"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0" name="Freeform: Shape 19">
            <a:extLst>
              <a:ext uri="{FF2B5EF4-FFF2-40B4-BE49-F238E27FC236}">
                <a16:creationId xmlns:a16="http://schemas.microsoft.com/office/drawing/2014/main"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a:extLst>
              <a:ext uri="{FF2B5EF4-FFF2-40B4-BE49-F238E27FC236}">
                <a16:creationId xmlns:a16="http://schemas.microsoft.com/office/drawing/2014/main" id="{9E597736-C478-4C26-9BAF-205FE31E977C}"/>
              </a:ext>
            </a:extLst>
          </p:cNvPr>
          <p:cNvSpPr>
            <a:spLocks noGrp="1"/>
          </p:cNvSpPr>
          <p:nvPr userDrawn="1">
            <p:ph type="ctrTitle" hasCustomPrompt="1"/>
          </p:nvPr>
        </p:nvSpPr>
        <p:spPr>
          <a:xfrm>
            <a:off x="6360242" y="3429000"/>
            <a:ext cx="4945598" cy="1243584"/>
          </a:xfrm>
        </p:spPr>
        <p:txBody>
          <a:bodyPr vert="horz" lIns="91440" tIns="45720" rIns="91440" bIns="45720" rtlCol="0" anchor="ctr">
            <a:noAutofit/>
          </a:bodyPr>
          <a:lstStyle>
            <a:lvl1pPr>
              <a:defRPr lang="en-GB" sz="5400" b="1" dirty="0">
                <a:solidFill>
                  <a:schemeClr val="bg1"/>
                </a:solidFill>
                <a:latin typeface="+mj-lt"/>
                <a:ea typeface="Tahoma" panose="020B0604030504040204" pitchFamily="34" charset="0"/>
                <a:cs typeface="Tahoma" panose="020B0604030504040204" pitchFamily="34" charset="0"/>
              </a:defRPr>
            </a:lvl1pPr>
          </a:lstStyle>
          <a:p>
            <a:pPr lvl="0"/>
            <a:r>
              <a:rPr lang="en-US" noProof="0"/>
              <a:t>Thank You</a:t>
            </a:r>
          </a:p>
        </p:txBody>
      </p:sp>
      <p:sp>
        <p:nvSpPr>
          <p:cNvPr id="35" name="Freeform: Shape 34">
            <a:extLst>
              <a:ext uri="{FF2B5EF4-FFF2-40B4-BE49-F238E27FC236}">
                <a16:creationId xmlns:a16="http://schemas.microsoft.com/office/drawing/2014/main" id="{C024DCDB-C6BF-455E-AAB8-EAF9DAB302A1}"/>
              </a:ext>
            </a:extLst>
          </p:cNvPr>
          <p:cNvSpPr/>
          <p:nvPr userDrawn="1"/>
        </p:nvSpPr>
        <p:spPr>
          <a:xfrm rot="13500000">
            <a:off x="-729899" y="-1215856"/>
            <a:ext cx="6043521" cy="8427077"/>
          </a:xfrm>
          <a:custGeom>
            <a:avLst/>
            <a:gdLst>
              <a:gd name="connsiteX0" fmla="*/ 6043521 w 6043521"/>
              <a:gd name="connsiteY0" fmla="*/ 4267535 h 8427077"/>
              <a:gd name="connsiteX1" fmla="*/ 1883979 w 6043521"/>
              <a:gd name="connsiteY1" fmla="*/ 8427077 h 8427077"/>
              <a:gd name="connsiteX2" fmla="*/ 0 w 6043521"/>
              <a:gd name="connsiteY2" fmla="*/ 8427077 h 8427077"/>
              <a:gd name="connsiteX3" fmla="*/ 0 w 6043521"/>
              <a:gd name="connsiteY3" fmla="*/ 1775986 h 8427077"/>
              <a:gd name="connsiteX4" fmla="*/ 1775985 w 6043521"/>
              <a:gd name="connsiteY4" fmla="*/ 0 h 84270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43521" h="8427077">
                <a:moveTo>
                  <a:pt x="6043521" y="4267535"/>
                </a:moveTo>
                <a:lnTo>
                  <a:pt x="1883979" y="8427077"/>
                </a:lnTo>
                <a:lnTo>
                  <a:pt x="0" y="8427077"/>
                </a:lnTo>
                <a:lnTo>
                  <a:pt x="0" y="1775986"/>
                </a:lnTo>
                <a:lnTo>
                  <a:pt x="1775985"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32" name="Freeform: Shape 31">
            <a:extLst>
              <a:ext uri="{FF2B5EF4-FFF2-40B4-BE49-F238E27FC236}">
                <a16:creationId xmlns:a16="http://schemas.microsoft.com/office/drawing/2014/main" id="{26AFB47A-5D51-4F9C-B01B-977CE5E3C093}"/>
              </a:ext>
            </a:extLst>
          </p:cNvPr>
          <p:cNvSpPr/>
          <p:nvPr userDrawn="1"/>
        </p:nvSpPr>
        <p:spPr>
          <a:xfrm rot="13500000">
            <a:off x="-1145231" y="-2123853"/>
            <a:ext cx="6043521" cy="9008880"/>
          </a:xfrm>
          <a:custGeom>
            <a:avLst/>
            <a:gdLst>
              <a:gd name="connsiteX0" fmla="*/ 6043521 w 6043521"/>
              <a:gd name="connsiteY0" fmla="*/ 4849338 h 9008880"/>
              <a:gd name="connsiteX1" fmla="*/ 1883979 w 6043521"/>
              <a:gd name="connsiteY1" fmla="*/ 9008880 h 9008880"/>
              <a:gd name="connsiteX2" fmla="*/ 0 w 6043521"/>
              <a:gd name="connsiteY2" fmla="*/ 9008880 h 9008880"/>
              <a:gd name="connsiteX3" fmla="*/ 0 w 6043521"/>
              <a:gd name="connsiteY3" fmla="*/ 1194182 h 9008880"/>
              <a:gd name="connsiteX4" fmla="*/ 1194182 w 6043521"/>
              <a:gd name="connsiteY4" fmla="*/ 0 h 90088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43521" h="9008880">
                <a:moveTo>
                  <a:pt x="6043521" y="4849338"/>
                </a:moveTo>
                <a:lnTo>
                  <a:pt x="1883979" y="9008880"/>
                </a:lnTo>
                <a:lnTo>
                  <a:pt x="0" y="9008880"/>
                </a:lnTo>
                <a:lnTo>
                  <a:pt x="0" y="1194182"/>
                </a:lnTo>
                <a:lnTo>
                  <a:pt x="1194182"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30" name="Freeform: Shape 29">
            <a:extLst>
              <a:ext uri="{FF2B5EF4-FFF2-40B4-BE49-F238E27FC236}">
                <a16:creationId xmlns:a16="http://schemas.microsoft.com/office/drawing/2014/main" id="{6997A4FF-7390-4173-8ACD-6CF7145AACEC}"/>
              </a:ext>
            </a:extLst>
          </p:cNvPr>
          <p:cNvSpPr/>
          <p:nvPr userDrawn="1"/>
        </p:nvSpPr>
        <p:spPr>
          <a:xfrm rot="18900000" flipH="1">
            <a:off x="-2681153" y="-465959"/>
            <a:ext cx="8639119" cy="5739762"/>
          </a:xfrm>
          <a:custGeom>
            <a:avLst/>
            <a:gdLst>
              <a:gd name="connsiteX0" fmla="*/ 3789781 w 8639119"/>
              <a:gd name="connsiteY0" fmla="*/ 0 h 5739762"/>
              <a:gd name="connsiteX1" fmla="*/ 0 w 8639119"/>
              <a:gd name="connsiteY1" fmla="*/ 3789782 h 5739762"/>
              <a:gd name="connsiteX2" fmla="*/ 0 w 8639119"/>
              <a:gd name="connsiteY2" fmla="*/ 5739761 h 5739762"/>
              <a:gd name="connsiteX3" fmla="*/ 7748695 w 8639119"/>
              <a:gd name="connsiteY3" fmla="*/ 5739762 h 5739762"/>
              <a:gd name="connsiteX4" fmla="*/ 8639119 w 8639119"/>
              <a:gd name="connsiteY4" fmla="*/ 4849338 h 57397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39119" h="5739762">
                <a:moveTo>
                  <a:pt x="3789781" y="0"/>
                </a:moveTo>
                <a:lnTo>
                  <a:pt x="0" y="3789782"/>
                </a:lnTo>
                <a:lnTo>
                  <a:pt x="0" y="5739761"/>
                </a:lnTo>
                <a:lnTo>
                  <a:pt x="7748695" y="5739762"/>
                </a:lnTo>
                <a:lnTo>
                  <a:pt x="8639119" y="4849338"/>
                </a:lnTo>
                <a:close/>
              </a:path>
            </a:pathLst>
          </a:custGeom>
          <a:solidFill>
            <a:schemeClr val="accent1">
              <a:lumMod val="50000"/>
              <a:alpha val="51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Tree>
    <p:extLst>
      <p:ext uri="{BB962C8B-B14F-4D97-AF65-F5344CB8AC3E}">
        <p14:creationId xmlns:p14="http://schemas.microsoft.com/office/powerpoint/2010/main" val="1218518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838D16-809E-4EB1-8C0C-0E63D8139112}"/>
              </a:ext>
            </a:extLst>
          </p:cNvPr>
          <p:cNvSpPr/>
          <p:nvPr userDrawn="1"/>
        </p:nvSpPr>
        <p:spPr>
          <a:xfrm>
            <a:off x="0" y="0"/>
            <a:ext cx="12192000" cy="6858000"/>
          </a:xfrm>
          <a:prstGeom prst="rect">
            <a:avLst/>
          </a:prstGeom>
          <a:solidFill>
            <a:srgbClr val="0C43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8" name="Freeform: Shape 7">
            <a:extLst>
              <a:ext uri="{FF2B5EF4-FFF2-40B4-BE49-F238E27FC236}">
                <a16:creationId xmlns:a16="http://schemas.microsoft.com/office/drawing/2014/main" id="{01FEB333-94B4-4E53-9019-D584810903BB}"/>
              </a:ext>
            </a:extLst>
          </p:cNvPr>
          <p:cNvSpPr/>
          <p:nvPr userDrawn="1"/>
        </p:nvSpPr>
        <p:spPr>
          <a:xfrm>
            <a:off x="0" y="0"/>
            <a:ext cx="12192000" cy="6862745"/>
          </a:xfrm>
          <a:custGeom>
            <a:avLst/>
            <a:gdLst>
              <a:gd name="connsiteX0" fmla="*/ 0 w 12192000"/>
              <a:gd name="connsiteY0" fmla="*/ 0 h 6849743"/>
              <a:gd name="connsiteX1" fmla="*/ 7554712 w 12192000"/>
              <a:gd name="connsiteY1" fmla="*/ 0 h 6849743"/>
              <a:gd name="connsiteX2" fmla="*/ 10266645 w 12192000"/>
              <a:gd name="connsiteY2" fmla="*/ 2711934 h 6849743"/>
              <a:gd name="connsiteX3" fmla="*/ 11289529 w 12192000"/>
              <a:gd name="connsiteY3" fmla="*/ 2711934 h 6849743"/>
              <a:gd name="connsiteX4" fmla="*/ 12191999 w 12192000"/>
              <a:gd name="connsiteY4" fmla="*/ 3614404 h 6849743"/>
              <a:gd name="connsiteX5" fmla="*/ 12192000 w 12192000"/>
              <a:gd name="connsiteY5" fmla="*/ 6849743 h 6849743"/>
              <a:gd name="connsiteX6" fmla="*/ 0 w 12192000"/>
              <a:gd name="connsiteY6" fmla="*/ 6849743 h 6849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6849743">
                <a:moveTo>
                  <a:pt x="0" y="0"/>
                </a:moveTo>
                <a:lnTo>
                  <a:pt x="7554712" y="0"/>
                </a:lnTo>
                <a:lnTo>
                  <a:pt x="10266645" y="2711934"/>
                </a:lnTo>
                <a:lnTo>
                  <a:pt x="11289529" y="2711934"/>
                </a:lnTo>
                <a:lnTo>
                  <a:pt x="12191999" y="3614404"/>
                </a:lnTo>
                <a:lnTo>
                  <a:pt x="12192000" y="6849743"/>
                </a:lnTo>
                <a:lnTo>
                  <a:pt x="0" y="6849743"/>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9" name="Freeform: Shape 8">
            <a:extLst>
              <a:ext uri="{FF2B5EF4-FFF2-40B4-BE49-F238E27FC236}">
                <a16:creationId xmlns:a16="http://schemas.microsoft.com/office/drawing/2014/main" id="{A59B9489-0CD9-4DB7-AC82-6E7867F91403}"/>
              </a:ext>
            </a:extLst>
          </p:cNvPr>
          <p:cNvSpPr/>
          <p:nvPr userDrawn="1"/>
        </p:nvSpPr>
        <p:spPr>
          <a:xfrm rot="16200000" flipV="1">
            <a:off x="2626805"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0" name="Right Triangle 9">
            <a:extLst>
              <a:ext uri="{FF2B5EF4-FFF2-40B4-BE49-F238E27FC236}">
                <a16:creationId xmlns:a16="http://schemas.microsoft.com/office/drawing/2014/main" id="{A55D1C76-C591-4FA5-9780-87AB6B37C0FA}"/>
              </a:ext>
            </a:extLst>
          </p:cNvPr>
          <p:cNvSpPr/>
          <p:nvPr userDrawn="1"/>
        </p:nvSpPr>
        <p:spPr>
          <a:xfrm rot="5400000" flipV="1">
            <a:off x="5851010" y="-10649"/>
            <a:ext cx="6326154" cy="6347453"/>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1" name="Freeform: Shape 10">
            <a:extLst>
              <a:ext uri="{FF2B5EF4-FFF2-40B4-BE49-F238E27FC236}">
                <a16:creationId xmlns:a16="http://schemas.microsoft.com/office/drawing/2014/main" id="{A7DC1D12-670F-4235-8791-FA8C2B330871}"/>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2" name="Freeform: Shape 11">
            <a:extLst>
              <a:ext uri="{FF2B5EF4-FFF2-40B4-BE49-F238E27FC236}">
                <a16:creationId xmlns:a16="http://schemas.microsoft.com/office/drawing/2014/main" id="{859569CF-FDAC-47C4-A0F5-296F7117C398}"/>
              </a:ext>
            </a:extLst>
          </p:cNvPr>
          <p:cNvSpPr/>
          <p:nvPr userDrawn="1"/>
        </p:nvSpPr>
        <p:spPr>
          <a:xfrm rot="2700000">
            <a:off x="9668984" y="1404392"/>
            <a:ext cx="4406148" cy="5299239"/>
          </a:xfrm>
          <a:custGeom>
            <a:avLst/>
            <a:gdLst>
              <a:gd name="connsiteX0" fmla="*/ 0 w 4406148"/>
              <a:gd name="connsiteY0" fmla="*/ 0 h 5299239"/>
              <a:gd name="connsiteX1" fmla="*/ 4406148 w 4406148"/>
              <a:gd name="connsiteY1" fmla="*/ 4406147 h 5299239"/>
              <a:gd name="connsiteX2" fmla="*/ 3513056 w 4406148"/>
              <a:gd name="connsiteY2" fmla="*/ 5299239 h 5299239"/>
              <a:gd name="connsiteX3" fmla="*/ 1 w 4406148"/>
              <a:gd name="connsiteY3" fmla="*/ 5299239 h 5299239"/>
            </a:gdLst>
            <a:ahLst/>
            <a:cxnLst>
              <a:cxn ang="0">
                <a:pos x="connsiteX0" y="connsiteY0"/>
              </a:cxn>
              <a:cxn ang="0">
                <a:pos x="connsiteX1" y="connsiteY1"/>
              </a:cxn>
              <a:cxn ang="0">
                <a:pos x="connsiteX2" y="connsiteY2"/>
              </a:cxn>
              <a:cxn ang="0">
                <a:pos x="connsiteX3" y="connsiteY3"/>
              </a:cxn>
            </a:cxnLst>
            <a:rect l="l" t="t" r="r" b="b"/>
            <a:pathLst>
              <a:path w="4406148" h="5299239">
                <a:moveTo>
                  <a:pt x="0" y="0"/>
                </a:moveTo>
                <a:lnTo>
                  <a:pt x="4406148" y="4406147"/>
                </a:lnTo>
                <a:lnTo>
                  <a:pt x="3513056" y="5299239"/>
                </a:lnTo>
                <a:lnTo>
                  <a:pt x="1" y="5299239"/>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13" name="Freeform: Shape 12">
            <a:extLst>
              <a:ext uri="{FF2B5EF4-FFF2-40B4-BE49-F238E27FC236}">
                <a16:creationId xmlns:a16="http://schemas.microsoft.com/office/drawing/2014/main" id="{D68D0C72-2B2C-4C85-A091-157853C71784}"/>
              </a:ext>
            </a:extLst>
          </p:cNvPr>
          <p:cNvSpPr/>
          <p:nvPr userDrawn="1"/>
        </p:nvSpPr>
        <p:spPr>
          <a:xfrm rot="8100000" flipH="1">
            <a:off x="9583575" y="1088097"/>
            <a:ext cx="5072180" cy="4843502"/>
          </a:xfrm>
          <a:custGeom>
            <a:avLst/>
            <a:gdLst>
              <a:gd name="connsiteX0" fmla="*/ 5072180 w 5072180"/>
              <a:gd name="connsiteY0" fmla="*/ 4843501 h 4843502"/>
              <a:gd name="connsiteX1" fmla="*/ 228679 w 5072180"/>
              <a:gd name="connsiteY1" fmla="*/ 0 h 4843502"/>
              <a:gd name="connsiteX2" fmla="*/ 1 w 5072180"/>
              <a:gd name="connsiteY2" fmla="*/ 228678 h 4843502"/>
              <a:gd name="connsiteX3" fmla="*/ 0 w 5072180"/>
              <a:gd name="connsiteY3" fmla="*/ 4843502 h 4843502"/>
            </a:gdLst>
            <a:ahLst/>
            <a:cxnLst>
              <a:cxn ang="0">
                <a:pos x="connsiteX0" y="connsiteY0"/>
              </a:cxn>
              <a:cxn ang="0">
                <a:pos x="connsiteX1" y="connsiteY1"/>
              </a:cxn>
              <a:cxn ang="0">
                <a:pos x="connsiteX2" y="connsiteY2"/>
              </a:cxn>
              <a:cxn ang="0">
                <a:pos x="connsiteX3" y="connsiteY3"/>
              </a:cxn>
            </a:cxnLst>
            <a:rect l="l" t="t" r="r" b="b"/>
            <a:pathLst>
              <a:path w="5072180" h="4843502">
                <a:moveTo>
                  <a:pt x="5072180" y="4843501"/>
                </a:moveTo>
                <a:lnTo>
                  <a:pt x="228679" y="0"/>
                </a:lnTo>
                <a:lnTo>
                  <a:pt x="1" y="228678"/>
                </a:lnTo>
                <a:lnTo>
                  <a:pt x="0" y="4843502"/>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14" name="Freeform: Shape 13">
            <a:extLst>
              <a:ext uri="{FF2B5EF4-FFF2-40B4-BE49-F238E27FC236}">
                <a16:creationId xmlns:a16="http://schemas.microsoft.com/office/drawing/2014/main" id="{8E25334A-5FE3-4DDA-8D32-4796CCFCAA74}"/>
              </a:ext>
            </a:extLst>
          </p:cNvPr>
          <p:cNvSpPr/>
          <p:nvPr userDrawn="1"/>
        </p:nvSpPr>
        <p:spPr>
          <a:xfrm rot="2700000">
            <a:off x="11438585" y="5665752"/>
            <a:ext cx="877778" cy="1755556"/>
          </a:xfrm>
          <a:custGeom>
            <a:avLst/>
            <a:gdLst>
              <a:gd name="connsiteX0" fmla="*/ 0 w 877778"/>
              <a:gd name="connsiteY0" fmla="*/ 0 h 1755556"/>
              <a:gd name="connsiteX1" fmla="*/ 877778 w 877778"/>
              <a:gd name="connsiteY1" fmla="*/ 877778 h 1755556"/>
              <a:gd name="connsiteX2" fmla="*/ 0 w 877778"/>
              <a:gd name="connsiteY2" fmla="*/ 1755556 h 1755556"/>
            </a:gdLst>
            <a:ahLst/>
            <a:cxnLst>
              <a:cxn ang="0">
                <a:pos x="connsiteX0" y="connsiteY0"/>
              </a:cxn>
              <a:cxn ang="0">
                <a:pos x="connsiteX1" y="connsiteY1"/>
              </a:cxn>
              <a:cxn ang="0">
                <a:pos x="connsiteX2" y="connsiteY2"/>
              </a:cxn>
            </a:cxnLst>
            <a:rect l="l" t="t" r="r" b="b"/>
            <a:pathLst>
              <a:path w="877778" h="1755556">
                <a:moveTo>
                  <a:pt x="0" y="0"/>
                </a:moveTo>
                <a:lnTo>
                  <a:pt x="877778" y="877778"/>
                </a:lnTo>
                <a:lnTo>
                  <a:pt x="0" y="1755556"/>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15" name="Freeform: Shape 14">
            <a:extLst>
              <a:ext uri="{FF2B5EF4-FFF2-40B4-BE49-F238E27FC236}">
                <a16:creationId xmlns:a16="http://schemas.microsoft.com/office/drawing/2014/main" id="{18818DF1-D7FD-4C0F-875D-7A07E8F75C06}"/>
              </a:ext>
            </a:extLst>
          </p:cNvPr>
          <p:cNvSpPr/>
          <p:nvPr userDrawn="1"/>
        </p:nvSpPr>
        <p:spPr>
          <a:xfrm rot="8100000" flipH="1">
            <a:off x="10582265" y="5841410"/>
            <a:ext cx="2372348" cy="1186174"/>
          </a:xfrm>
          <a:custGeom>
            <a:avLst/>
            <a:gdLst>
              <a:gd name="connsiteX0" fmla="*/ 2372348 w 2372348"/>
              <a:gd name="connsiteY0" fmla="*/ 1186174 h 1186174"/>
              <a:gd name="connsiteX1" fmla="*/ 1186174 w 2372348"/>
              <a:gd name="connsiteY1" fmla="*/ 0 h 1186174"/>
              <a:gd name="connsiteX2" fmla="*/ 0 w 2372348"/>
              <a:gd name="connsiteY2" fmla="*/ 1186174 h 1186174"/>
            </a:gdLst>
            <a:ahLst/>
            <a:cxnLst>
              <a:cxn ang="0">
                <a:pos x="connsiteX0" y="connsiteY0"/>
              </a:cxn>
              <a:cxn ang="0">
                <a:pos x="connsiteX1" y="connsiteY1"/>
              </a:cxn>
              <a:cxn ang="0">
                <a:pos x="connsiteX2" y="connsiteY2"/>
              </a:cxn>
            </a:cxnLst>
            <a:rect l="l" t="t" r="r" b="b"/>
            <a:pathLst>
              <a:path w="2372348" h="1186174">
                <a:moveTo>
                  <a:pt x="2372348" y="1186174"/>
                </a:moveTo>
                <a:lnTo>
                  <a:pt x="1186174" y="0"/>
                </a:lnTo>
                <a:lnTo>
                  <a:pt x="0" y="1186174"/>
                </a:lnTo>
                <a:close/>
              </a:path>
            </a:pathLst>
          </a:custGeom>
          <a:pattFill prst="wdUp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grpSp>
        <p:nvGrpSpPr>
          <p:cNvPr id="16" name="Group 15">
            <a:extLst>
              <a:ext uri="{FF2B5EF4-FFF2-40B4-BE49-F238E27FC236}">
                <a16:creationId xmlns:a16="http://schemas.microsoft.com/office/drawing/2014/main" id="{8F9BB384-9E14-4CEA-82C1-21837229D3EF}"/>
              </a:ext>
            </a:extLst>
          </p:cNvPr>
          <p:cNvGrpSpPr/>
          <p:nvPr userDrawn="1"/>
        </p:nvGrpSpPr>
        <p:grpSpPr>
          <a:xfrm rot="16200000">
            <a:off x="431651" y="-917359"/>
            <a:ext cx="1532001" cy="1826463"/>
            <a:chOff x="10800164" y="7142066"/>
            <a:chExt cx="2775293" cy="3308724"/>
          </a:xfrm>
        </p:grpSpPr>
        <p:sp>
          <p:nvSpPr>
            <p:cNvPr id="17" name="Freeform: Shape 16">
              <a:extLst>
                <a:ext uri="{FF2B5EF4-FFF2-40B4-BE49-F238E27FC236}">
                  <a16:creationId xmlns:a16="http://schemas.microsoft.com/office/drawing/2014/main" id="{0862A81A-959D-4EAB-90ED-DB20759BB397}"/>
                </a:ext>
              </a:extLst>
            </p:cNvPr>
            <p:cNvSpPr/>
            <p:nvPr/>
          </p:nvSpPr>
          <p:spPr>
            <a:xfrm rot="2700000">
              <a:off x="10800164" y="7675497"/>
              <a:ext cx="2775293" cy="277529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8" name="Freeform: Shape 17">
              <a:extLst>
                <a:ext uri="{FF2B5EF4-FFF2-40B4-BE49-F238E27FC236}">
                  <a16:creationId xmlns:a16="http://schemas.microsoft.com/office/drawing/2014/main" id="{AAB9E28C-9422-42BD-AECE-29B44B5D63E2}"/>
                </a:ext>
              </a:extLst>
            </p:cNvPr>
            <p:cNvSpPr/>
            <p:nvPr/>
          </p:nvSpPr>
          <p:spPr>
            <a:xfrm rot="8100000" flipH="1">
              <a:off x="10811837" y="7142066"/>
              <a:ext cx="2751954" cy="2751955"/>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grpSp>
        <p:nvGrpSpPr>
          <p:cNvPr id="19" name="Group 18">
            <a:extLst>
              <a:ext uri="{FF2B5EF4-FFF2-40B4-BE49-F238E27FC236}">
                <a16:creationId xmlns:a16="http://schemas.microsoft.com/office/drawing/2014/main" id="{2772239B-C46D-4458-BB4B-DDB12FAB0172}"/>
              </a:ext>
            </a:extLst>
          </p:cNvPr>
          <p:cNvGrpSpPr/>
          <p:nvPr userDrawn="1"/>
        </p:nvGrpSpPr>
        <p:grpSpPr>
          <a:xfrm rot="16200000">
            <a:off x="1992859" y="-497210"/>
            <a:ext cx="818398" cy="986162"/>
            <a:chOff x="10945855" y="7317026"/>
            <a:chExt cx="2483924" cy="2993104"/>
          </a:xfrm>
        </p:grpSpPr>
        <p:sp>
          <p:nvSpPr>
            <p:cNvPr id="20" name="Freeform: Shape 19">
              <a:extLst>
                <a:ext uri="{FF2B5EF4-FFF2-40B4-BE49-F238E27FC236}">
                  <a16:creationId xmlns:a16="http://schemas.microsoft.com/office/drawing/2014/main" id="{3C8A2A1A-1FB9-4CA1-B74E-B293187E51AA}"/>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1" name="Freeform: Shape 20">
              <a:extLst>
                <a:ext uri="{FF2B5EF4-FFF2-40B4-BE49-F238E27FC236}">
                  <a16:creationId xmlns:a16="http://schemas.microsoft.com/office/drawing/2014/main" id="{DF2B18BA-6B43-40FA-A23B-D894D6AB468B}"/>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sp>
        <p:nvSpPr>
          <p:cNvPr id="3" name="Text Placeholder 2">
            <a:extLst>
              <a:ext uri="{FF2B5EF4-FFF2-40B4-BE49-F238E27FC236}">
                <a16:creationId xmlns:a16="http://schemas.microsoft.com/office/drawing/2014/main" id="{5E194264-A3F5-42E2-9A63-DCCED0457E1B}"/>
              </a:ext>
            </a:extLst>
          </p:cNvPr>
          <p:cNvSpPr>
            <a:spLocks noGrp="1"/>
          </p:cNvSpPr>
          <p:nvPr>
            <p:ph type="body" idx="1"/>
          </p:nvPr>
        </p:nvSpPr>
        <p:spPr>
          <a:xfrm>
            <a:off x="831850" y="4754880"/>
            <a:ext cx="6803136" cy="365760"/>
          </a:xfrm>
        </p:spPr>
        <p:txBody>
          <a:bodyPr vert="horz" lIns="91440" tIns="45720" rIns="91440" bIns="45720" rtlCol="0">
            <a:normAutofit/>
          </a:bodyPr>
          <a:lstStyle>
            <a:lvl1pPr marL="0" indent="0">
              <a:buNone/>
              <a:defRPr lang="en-US" sz="1600" spc="300">
                <a:solidFill>
                  <a:schemeClr val="accent1">
                    <a:lumMod val="20000"/>
                    <a:lumOff val="80000"/>
                  </a:schemeClr>
                </a:solidFill>
                <a:latin typeface="+mn-lt"/>
                <a:cs typeface="Arial" panose="020B0604020202020204" pitchFamily="34" charset="0"/>
              </a:defRPr>
            </a:lvl1pPr>
          </a:lstStyle>
          <a:p>
            <a:pPr marL="228600" lvl="0" indent="-228600"/>
            <a:r>
              <a:rPr lang="en-US" noProof="0"/>
              <a:t>Click to edit Master text styles</a:t>
            </a:r>
          </a:p>
        </p:txBody>
      </p:sp>
      <p:sp>
        <p:nvSpPr>
          <p:cNvPr id="22" name="Slide Number Placeholder 4">
            <a:extLst>
              <a:ext uri="{FF2B5EF4-FFF2-40B4-BE49-F238E27FC236}">
                <a16:creationId xmlns:a16="http://schemas.microsoft.com/office/drawing/2014/main" id="{0F332671-6296-47C8-BF26-B2D962F5D03D}"/>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a:p>
        </p:txBody>
      </p:sp>
      <p:sp>
        <p:nvSpPr>
          <p:cNvPr id="23" name="Title 1">
            <a:extLst>
              <a:ext uri="{FF2B5EF4-FFF2-40B4-BE49-F238E27FC236}">
                <a16:creationId xmlns:a16="http://schemas.microsoft.com/office/drawing/2014/main" id="{7772A652-7229-2B42-B87B-298C31D6F0CB}"/>
              </a:ext>
            </a:extLst>
          </p:cNvPr>
          <p:cNvSpPr>
            <a:spLocks noGrp="1"/>
          </p:cNvSpPr>
          <p:nvPr>
            <p:ph type="title" hasCustomPrompt="1"/>
          </p:nvPr>
        </p:nvSpPr>
        <p:spPr>
          <a:xfrm>
            <a:off x="832104" y="3886200"/>
            <a:ext cx="7781544" cy="859055"/>
          </a:xfrm>
        </p:spPr>
        <p:txBody>
          <a:bodyPr vert="horz" lIns="91440" tIns="45720" rIns="91440" bIns="45720" rtlCol="0" anchor="b">
            <a:normAutofit/>
          </a:bodyPr>
          <a:lstStyle>
            <a:lvl1pPr>
              <a:defRPr lang="en-GB" sz="5400" b="1" dirty="0">
                <a:solidFill>
                  <a:schemeClr val="bg1"/>
                </a:solidFill>
                <a:latin typeface="+mj-lt"/>
              </a:defRPr>
            </a:lvl1pPr>
          </a:lstStyle>
          <a:p>
            <a:pPr lvl="0"/>
            <a:r>
              <a:rPr lang="en-US" noProof="0"/>
              <a:t>Section Title 01</a:t>
            </a:r>
          </a:p>
        </p:txBody>
      </p:sp>
    </p:spTree>
    <p:extLst>
      <p:ext uri="{BB962C8B-B14F-4D97-AF65-F5344CB8AC3E}">
        <p14:creationId xmlns:p14="http://schemas.microsoft.com/office/powerpoint/2010/main" val="16751974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lt Section Header">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2CDBB6E5-B91E-4946-9390-E8693855103A}"/>
              </a:ext>
            </a:extLst>
          </p:cNvPr>
          <p:cNvSpPr/>
          <p:nvPr userDrawn="1"/>
        </p:nvSpPr>
        <p:spPr>
          <a:xfrm>
            <a:off x="0" y="0"/>
            <a:ext cx="12192000"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34" name="Freeform: Shape 33">
            <a:extLst>
              <a:ext uri="{FF2B5EF4-FFF2-40B4-BE49-F238E27FC236}">
                <a16:creationId xmlns:a16="http://schemas.microsoft.com/office/drawing/2014/main" id="{0C3CC1C9-1FA0-4FE4-8984-4A8B3728D674}"/>
              </a:ext>
            </a:extLst>
          </p:cNvPr>
          <p:cNvSpPr/>
          <p:nvPr userDrawn="1"/>
        </p:nvSpPr>
        <p:spPr>
          <a:xfrm rot="16200000" flipV="1">
            <a:off x="2855762" y="-2473495"/>
            <a:ext cx="6862743" cy="11809733"/>
          </a:xfrm>
          <a:custGeom>
            <a:avLst/>
            <a:gdLst>
              <a:gd name="connsiteX0" fmla="*/ 6862743 w 6862743"/>
              <a:gd name="connsiteY0" fmla="*/ 11809733 h 11809733"/>
              <a:gd name="connsiteX1" fmla="*/ 6862743 w 6862743"/>
              <a:gd name="connsiteY1" fmla="*/ 7708334 h 11809733"/>
              <a:gd name="connsiteX2" fmla="*/ 4147292 w 6862743"/>
              <a:gd name="connsiteY2" fmla="*/ 7708334 h 11809733"/>
              <a:gd name="connsiteX3" fmla="*/ 4147292 w 6862743"/>
              <a:gd name="connsiteY3" fmla="*/ 7708332 h 11809733"/>
              <a:gd name="connsiteX4" fmla="*/ 6862743 w 6862743"/>
              <a:gd name="connsiteY4" fmla="*/ 7708332 h 11809733"/>
              <a:gd name="connsiteX5" fmla="*/ 4147291 w 6862743"/>
              <a:gd name="connsiteY5" fmla="*/ 4987262 h 11809733"/>
              <a:gd name="connsiteX6" fmla="*/ 4147291 w 6862743"/>
              <a:gd name="connsiteY6" fmla="*/ 3835308 h 11809733"/>
              <a:gd name="connsiteX7" fmla="*/ 307017 w 6862743"/>
              <a:gd name="connsiteY7" fmla="*/ 0 h 11809733"/>
              <a:gd name="connsiteX8" fmla="*/ 0 w 6862743"/>
              <a:gd name="connsiteY8" fmla="*/ 0 h 11809733"/>
              <a:gd name="connsiteX9" fmla="*/ 0 w 6862743"/>
              <a:gd name="connsiteY9" fmla="*/ 11809733 h 1180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3" h="11809733">
                <a:moveTo>
                  <a:pt x="6862743" y="11809733"/>
                </a:moveTo>
                <a:lnTo>
                  <a:pt x="6862743" y="7708334"/>
                </a:lnTo>
                <a:lnTo>
                  <a:pt x="4147292" y="7708334"/>
                </a:lnTo>
                <a:lnTo>
                  <a:pt x="4147292" y="7708332"/>
                </a:lnTo>
                <a:lnTo>
                  <a:pt x="6862743" y="7708332"/>
                </a:lnTo>
                <a:lnTo>
                  <a:pt x="4147291" y="4987262"/>
                </a:lnTo>
                <a:lnTo>
                  <a:pt x="4147291" y="3835308"/>
                </a:lnTo>
                <a:lnTo>
                  <a:pt x="307017" y="0"/>
                </a:lnTo>
                <a:lnTo>
                  <a:pt x="0" y="0"/>
                </a:lnTo>
                <a:lnTo>
                  <a:pt x="0" y="1180973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24" name="Freeform: Shape 23">
            <a:extLst>
              <a:ext uri="{FF2B5EF4-FFF2-40B4-BE49-F238E27FC236}">
                <a16:creationId xmlns:a16="http://schemas.microsoft.com/office/drawing/2014/main" id="{8E049265-431E-48DE-B7F7-4959930171DC}"/>
              </a:ext>
            </a:extLst>
          </p:cNvPr>
          <p:cNvSpPr/>
          <p:nvPr userDrawn="1"/>
        </p:nvSpPr>
        <p:spPr>
          <a:xfrm rot="16200000" flipV="1">
            <a:off x="2626806"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UpDiag">
            <a:fgClr>
              <a:schemeClr val="accent2"/>
            </a:fgClr>
            <a:bgClr>
              <a:schemeClr val="accent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5" name="Freeform: Shape 24">
            <a:extLst>
              <a:ext uri="{FF2B5EF4-FFF2-40B4-BE49-F238E27FC236}">
                <a16:creationId xmlns:a16="http://schemas.microsoft.com/office/drawing/2014/main" id="{173E5F2D-1F8E-4DCC-857F-932C6C6539BB}"/>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nvGrpSpPr>
          <p:cNvPr id="26" name="Group 25">
            <a:extLst>
              <a:ext uri="{FF2B5EF4-FFF2-40B4-BE49-F238E27FC236}">
                <a16:creationId xmlns:a16="http://schemas.microsoft.com/office/drawing/2014/main" id="{E9318B2B-E019-4078-9EF0-C9D6281AE31B}"/>
              </a:ext>
            </a:extLst>
          </p:cNvPr>
          <p:cNvGrpSpPr/>
          <p:nvPr userDrawn="1"/>
        </p:nvGrpSpPr>
        <p:grpSpPr>
          <a:xfrm>
            <a:off x="9776075" y="2057401"/>
            <a:ext cx="4413559" cy="3934444"/>
            <a:chOff x="9222437" y="1088097"/>
            <a:chExt cx="5433318" cy="4843502"/>
          </a:xfrm>
        </p:grpSpPr>
        <p:sp>
          <p:nvSpPr>
            <p:cNvPr id="27" name="Freeform: Shape 26">
              <a:extLst>
                <a:ext uri="{FF2B5EF4-FFF2-40B4-BE49-F238E27FC236}">
                  <a16:creationId xmlns:a16="http://schemas.microsoft.com/office/drawing/2014/main" id="{D3E625C0-9656-421F-861F-67C8F93362ED}"/>
                </a:ext>
              </a:extLst>
            </p:cNvPr>
            <p:cNvSpPr/>
            <p:nvPr/>
          </p:nvSpPr>
          <p:spPr>
            <a:xfrm rot="2700000">
              <a:off x="9668983" y="1078460"/>
              <a:ext cx="4406148" cy="5299239"/>
            </a:xfrm>
            <a:custGeom>
              <a:avLst/>
              <a:gdLst>
                <a:gd name="connsiteX0" fmla="*/ 0 w 4406148"/>
                <a:gd name="connsiteY0" fmla="*/ 0 h 5299239"/>
                <a:gd name="connsiteX1" fmla="*/ 4406148 w 4406148"/>
                <a:gd name="connsiteY1" fmla="*/ 4406147 h 5299239"/>
                <a:gd name="connsiteX2" fmla="*/ 3513056 w 4406148"/>
                <a:gd name="connsiteY2" fmla="*/ 5299239 h 5299239"/>
                <a:gd name="connsiteX3" fmla="*/ 1 w 4406148"/>
                <a:gd name="connsiteY3" fmla="*/ 5299239 h 5299239"/>
              </a:gdLst>
              <a:ahLst/>
              <a:cxnLst>
                <a:cxn ang="0">
                  <a:pos x="connsiteX0" y="connsiteY0"/>
                </a:cxn>
                <a:cxn ang="0">
                  <a:pos x="connsiteX1" y="connsiteY1"/>
                </a:cxn>
                <a:cxn ang="0">
                  <a:pos x="connsiteX2" y="connsiteY2"/>
                </a:cxn>
                <a:cxn ang="0">
                  <a:pos x="connsiteX3" y="connsiteY3"/>
                </a:cxn>
              </a:cxnLst>
              <a:rect l="l" t="t" r="r" b="b"/>
              <a:pathLst>
                <a:path w="4406148" h="5299239">
                  <a:moveTo>
                    <a:pt x="0" y="0"/>
                  </a:moveTo>
                  <a:lnTo>
                    <a:pt x="4406148" y="4406147"/>
                  </a:lnTo>
                  <a:lnTo>
                    <a:pt x="3513056" y="5299239"/>
                  </a:lnTo>
                  <a:lnTo>
                    <a:pt x="1" y="5299239"/>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28" name="Freeform: Shape 27">
              <a:extLst>
                <a:ext uri="{FF2B5EF4-FFF2-40B4-BE49-F238E27FC236}">
                  <a16:creationId xmlns:a16="http://schemas.microsoft.com/office/drawing/2014/main" id="{49F8E490-C6E3-4D00-866F-CD85DD88996E}"/>
                </a:ext>
              </a:extLst>
            </p:cNvPr>
            <p:cNvSpPr/>
            <p:nvPr/>
          </p:nvSpPr>
          <p:spPr>
            <a:xfrm rot="8100000" flipH="1">
              <a:off x="9583575" y="1088097"/>
              <a:ext cx="5072180" cy="4843502"/>
            </a:xfrm>
            <a:custGeom>
              <a:avLst/>
              <a:gdLst>
                <a:gd name="connsiteX0" fmla="*/ 5072180 w 5072180"/>
                <a:gd name="connsiteY0" fmla="*/ 4843501 h 4843502"/>
                <a:gd name="connsiteX1" fmla="*/ 228679 w 5072180"/>
                <a:gd name="connsiteY1" fmla="*/ 0 h 4843502"/>
                <a:gd name="connsiteX2" fmla="*/ 1 w 5072180"/>
                <a:gd name="connsiteY2" fmla="*/ 228678 h 4843502"/>
                <a:gd name="connsiteX3" fmla="*/ 0 w 5072180"/>
                <a:gd name="connsiteY3" fmla="*/ 4843502 h 4843502"/>
              </a:gdLst>
              <a:ahLst/>
              <a:cxnLst>
                <a:cxn ang="0">
                  <a:pos x="connsiteX0" y="connsiteY0"/>
                </a:cxn>
                <a:cxn ang="0">
                  <a:pos x="connsiteX1" y="connsiteY1"/>
                </a:cxn>
                <a:cxn ang="0">
                  <a:pos x="connsiteX2" y="connsiteY2"/>
                </a:cxn>
                <a:cxn ang="0">
                  <a:pos x="connsiteX3" y="connsiteY3"/>
                </a:cxn>
              </a:cxnLst>
              <a:rect l="l" t="t" r="r" b="b"/>
              <a:pathLst>
                <a:path w="5072180" h="4843502">
                  <a:moveTo>
                    <a:pt x="5072180" y="4843501"/>
                  </a:moveTo>
                  <a:lnTo>
                    <a:pt x="228679" y="0"/>
                  </a:lnTo>
                  <a:lnTo>
                    <a:pt x="1" y="228678"/>
                  </a:lnTo>
                  <a:lnTo>
                    <a:pt x="0" y="4843502"/>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grpSp>
      <p:sp>
        <p:nvSpPr>
          <p:cNvPr id="29" name="Freeform: Shape 28">
            <a:extLst>
              <a:ext uri="{FF2B5EF4-FFF2-40B4-BE49-F238E27FC236}">
                <a16:creationId xmlns:a16="http://schemas.microsoft.com/office/drawing/2014/main" id="{EE8F5B31-1523-46AE-9455-C33DFC1BDDE0}"/>
              </a:ext>
            </a:extLst>
          </p:cNvPr>
          <p:cNvSpPr/>
          <p:nvPr userDrawn="1"/>
        </p:nvSpPr>
        <p:spPr>
          <a:xfrm rot="2700000">
            <a:off x="11438585" y="5665752"/>
            <a:ext cx="877778" cy="1755556"/>
          </a:xfrm>
          <a:custGeom>
            <a:avLst/>
            <a:gdLst>
              <a:gd name="connsiteX0" fmla="*/ 0 w 877778"/>
              <a:gd name="connsiteY0" fmla="*/ 0 h 1755556"/>
              <a:gd name="connsiteX1" fmla="*/ 877778 w 877778"/>
              <a:gd name="connsiteY1" fmla="*/ 877778 h 1755556"/>
              <a:gd name="connsiteX2" fmla="*/ 0 w 877778"/>
              <a:gd name="connsiteY2" fmla="*/ 1755556 h 1755556"/>
            </a:gdLst>
            <a:ahLst/>
            <a:cxnLst>
              <a:cxn ang="0">
                <a:pos x="connsiteX0" y="connsiteY0"/>
              </a:cxn>
              <a:cxn ang="0">
                <a:pos x="connsiteX1" y="connsiteY1"/>
              </a:cxn>
              <a:cxn ang="0">
                <a:pos x="connsiteX2" y="connsiteY2"/>
              </a:cxn>
            </a:cxnLst>
            <a:rect l="l" t="t" r="r" b="b"/>
            <a:pathLst>
              <a:path w="877778" h="1755556">
                <a:moveTo>
                  <a:pt x="0" y="0"/>
                </a:moveTo>
                <a:lnTo>
                  <a:pt x="877778" y="877778"/>
                </a:lnTo>
                <a:lnTo>
                  <a:pt x="0" y="1755556"/>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30" name="Freeform: Shape 29">
            <a:extLst>
              <a:ext uri="{FF2B5EF4-FFF2-40B4-BE49-F238E27FC236}">
                <a16:creationId xmlns:a16="http://schemas.microsoft.com/office/drawing/2014/main" id="{5D17048F-C2E1-4775-BC32-50BD6219F89D}"/>
              </a:ext>
            </a:extLst>
          </p:cNvPr>
          <p:cNvSpPr/>
          <p:nvPr userDrawn="1"/>
        </p:nvSpPr>
        <p:spPr>
          <a:xfrm rot="8100000" flipH="1">
            <a:off x="10582265" y="5841410"/>
            <a:ext cx="2372348" cy="1186174"/>
          </a:xfrm>
          <a:custGeom>
            <a:avLst/>
            <a:gdLst>
              <a:gd name="connsiteX0" fmla="*/ 2372348 w 2372348"/>
              <a:gd name="connsiteY0" fmla="*/ 1186174 h 1186174"/>
              <a:gd name="connsiteX1" fmla="*/ 1186174 w 2372348"/>
              <a:gd name="connsiteY1" fmla="*/ 0 h 1186174"/>
              <a:gd name="connsiteX2" fmla="*/ 0 w 2372348"/>
              <a:gd name="connsiteY2" fmla="*/ 1186174 h 1186174"/>
            </a:gdLst>
            <a:ahLst/>
            <a:cxnLst>
              <a:cxn ang="0">
                <a:pos x="connsiteX0" y="connsiteY0"/>
              </a:cxn>
              <a:cxn ang="0">
                <a:pos x="connsiteX1" y="connsiteY1"/>
              </a:cxn>
              <a:cxn ang="0">
                <a:pos x="connsiteX2" y="connsiteY2"/>
              </a:cxn>
            </a:cxnLst>
            <a:rect l="l" t="t" r="r" b="b"/>
            <a:pathLst>
              <a:path w="2372348" h="1186174">
                <a:moveTo>
                  <a:pt x="2372348" y="1186174"/>
                </a:moveTo>
                <a:lnTo>
                  <a:pt x="1186174" y="0"/>
                </a:lnTo>
                <a:lnTo>
                  <a:pt x="0" y="1186174"/>
                </a:lnTo>
                <a:close/>
              </a:path>
            </a:pathLst>
          </a:custGeom>
          <a:pattFill prst="wdUp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grpSp>
        <p:nvGrpSpPr>
          <p:cNvPr id="31" name="Group 30">
            <a:extLst>
              <a:ext uri="{FF2B5EF4-FFF2-40B4-BE49-F238E27FC236}">
                <a16:creationId xmlns:a16="http://schemas.microsoft.com/office/drawing/2014/main" id="{EAB002AA-4848-49C8-A834-036F860C79A3}"/>
              </a:ext>
            </a:extLst>
          </p:cNvPr>
          <p:cNvGrpSpPr/>
          <p:nvPr userDrawn="1"/>
        </p:nvGrpSpPr>
        <p:grpSpPr>
          <a:xfrm rot="16200000" flipH="1">
            <a:off x="9913705" y="6257994"/>
            <a:ext cx="1052473" cy="1209445"/>
            <a:chOff x="10800165" y="7142066"/>
            <a:chExt cx="2775293" cy="3189215"/>
          </a:xfrm>
        </p:grpSpPr>
        <p:sp>
          <p:nvSpPr>
            <p:cNvPr id="32" name="Freeform: Shape 31">
              <a:extLst>
                <a:ext uri="{FF2B5EF4-FFF2-40B4-BE49-F238E27FC236}">
                  <a16:creationId xmlns:a16="http://schemas.microsoft.com/office/drawing/2014/main" id="{14B187A8-7F8D-469D-A03B-4F835A5746DE}"/>
                </a:ext>
              </a:extLst>
            </p:cNvPr>
            <p:cNvSpPr/>
            <p:nvPr/>
          </p:nvSpPr>
          <p:spPr>
            <a:xfrm rot="2700000">
              <a:off x="10800166" y="7555988"/>
              <a:ext cx="2775292" cy="277529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33" name="Freeform: Shape 32">
              <a:extLst>
                <a:ext uri="{FF2B5EF4-FFF2-40B4-BE49-F238E27FC236}">
                  <a16:creationId xmlns:a16="http://schemas.microsoft.com/office/drawing/2014/main" id="{03D871D1-A11A-48FB-82A8-8D61AB5CB85C}"/>
                </a:ext>
              </a:extLst>
            </p:cNvPr>
            <p:cNvSpPr/>
            <p:nvPr/>
          </p:nvSpPr>
          <p:spPr>
            <a:xfrm rot="8100000" flipH="1">
              <a:off x="10811837" y="7142066"/>
              <a:ext cx="2751954" cy="2751955"/>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sp>
        <p:nvSpPr>
          <p:cNvPr id="2" name="Title 1">
            <a:extLst>
              <a:ext uri="{FF2B5EF4-FFF2-40B4-BE49-F238E27FC236}">
                <a16:creationId xmlns:a16="http://schemas.microsoft.com/office/drawing/2014/main" id="{42374B20-3E42-44AF-BEF1-8AB33067395C}"/>
              </a:ext>
            </a:extLst>
          </p:cNvPr>
          <p:cNvSpPr>
            <a:spLocks noGrp="1"/>
          </p:cNvSpPr>
          <p:nvPr>
            <p:ph type="title" hasCustomPrompt="1"/>
          </p:nvPr>
        </p:nvSpPr>
        <p:spPr>
          <a:xfrm>
            <a:off x="832104" y="3886200"/>
            <a:ext cx="7781544" cy="859055"/>
          </a:xfrm>
        </p:spPr>
        <p:txBody>
          <a:bodyPr vert="horz" lIns="91440" tIns="45720" rIns="91440" bIns="45720" rtlCol="0" anchor="b">
            <a:normAutofit/>
          </a:bodyPr>
          <a:lstStyle>
            <a:lvl1pPr>
              <a:defRPr lang="en-GB" sz="5400" b="1" dirty="0">
                <a:solidFill>
                  <a:schemeClr val="bg1"/>
                </a:solidFill>
                <a:latin typeface="+mj-lt"/>
              </a:defRPr>
            </a:lvl1pPr>
          </a:lstStyle>
          <a:p>
            <a:pPr lvl="0"/>
            <a:r>
              <a:rPr lang="en-US" noProof="0"/>
              <a:t>Section Title 01</a:t>
            </a:r>
          </a:p>
        </p:txBody>
      </p:sp>
      <p:sp>
        <p:nvSpPr>
          <p:cNvPr id="3" name="Text Placeholder 2">
            <a:extLst>
              <a:ext uri="{FF2B5EF4-FFF2-40B4-BE49-F238E27FC236}">
                <a16:creationId xmlns:a16="http://schemas.microsoft.com/office/drawing/2014/main" id="{5E194264-A3F5-42E2-9A63-DCCED0457E1B}"/>
              </a:ext>
            </a:extLst>
          </p:cNvPr>
          <p:cNvSpPr>
            <a:spLocks noGrp="1"/>
          </p:cNvSpPr>
          <p:nvPr>
            <p:ph type="body" idx="1"/>
          </p:nvPr>
        </p:nvSpPr>
        <p:spPr>
          <a:xfrm>
            <a:off x="831850" y="4754880"/>
            <a:ext cx="6803136" cy="365760"/>
          </a:xfrm>
        </p:spPr>
        <p:txBody>
          <a:bodyPr vert="horz" lIns="91440" tIns="45720" rIns="91440" bIns="45720" rtlCol="0">
            <a:normAutofit/>
          </a:bodyPr>
          <a:lstStyle>
            <a:lvl1pPr marL="0" indent="0">
              <a:buNone/>
              <a:defRPr lang="en-US" sz="1600" spc="300">
                <a:solidFill>
                  <a:schemeClr val="accent1">
                    <a:lumMod val="20000"/>
                    <a:lumOff val="80000"/>
                  </a:schemeClr>
                </a:solidFill>
                <a:latin typeface="+mn-lt"/>
                <a:cs typeface="Arial" panose="020B0604020202020204" pitchFamily="34" charset="0"/>
              </a:defRPr>
            </a:lvl1pPr>
          </a:lstStyle>
          <a:p>
            <a:pPr marL="228600" lvl="0" indent="-228600"/>
            <a:r>
              <a:rPr lang="en-US" noProof="0"/>
              <a:t>Click to edit Master text styles</a:t>
            </a:r>
          </a:p>
        </p:txBody>
      </p:sp>
      <p:sp>
        <p:nvSpPr>
          <p:cNvPr id="35" name="Slide Number Placeholder 4">
            <a:extLst>
              <a:ext uri="{FF2B5EF4-FFF2-40B4-BE49-F238E27FC236}">
                <a16:creationId xmlns:a16="http://schemas.microsoft.com/office/drawing/2014/main" id="{6F73F836-940E-4B65-A29C-D0869263C935}"/>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a:p>
        </p:txBody>
      </p:sp>
    </p:spTree>
    <p:extLst>
      <p:ext uri="{BB962C8B-B14F-4D97-AF65-F5344CB8AC3E}">
        <p14:creationId xmlns:p14="http://schemas.microsoft.com/office/powerpoint/2010/main" val="3511478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2CDBB6E5-B91E-4946-9390-E8693855103A}"/>
              </a:ext>
            </a:extLst>
          </p:cNvPr>
          <p:cNvSpPr/>
          <p:nvPr userDrawn="1"/>
        </p:nvSpPr>
        <p:spPr>
          <a:xfrm>
            <a:off x="0" y="0"/>
            <a:ext cx="12192000"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34" name="Freeform: Shape 33">
            <a:extLst>
              <a:ext uri="{FF2B5EF4-FFF2-40B4-BE49-F238E27FC236}">
                <a16:creationId xmlns:a16="http://schemas.microsoft.com/office/drawing/2014/main" id="{0C3CC1C9-1FA0-4FE4-8984-4A8B3728D674}"/>
              </a:ext>
            </a:extLst>
          </p:cNvPr>
          <p:cNvSpPr/>
          <p:nvPr userDrawn="1"/>
        </p:nvSpPr>
        <p:spPr>
          <a:xfrm rot="16200000" flipV="1">
            <a:off x="2855762" y="-2473495"/>
            <a:ext cx="6862743" cy="11809733"/>
          </a:xfrm>
          <a:custGeom>
            <a:avLst/>
            <a:gdLst>
              <a:gd name="connsiteX0" fmla="*/ 6862743 w 6862743"/>
              <a:gd name="connsiteY0" fmla="*/ 11809733 h 11809733"/>
              <a:gd name="connsiteX1" fmla="*/ 6862743 w 6862743"/>
              <a:gd name="connsiteY1" fmla="*/ 7708334 h 11809733"/>
              <a:gd name="connsiteX2" fmla="*/ 4147292 w 6862743"/>
              <a:gd name="connsiteY2" fmla="*/ 7708334 h 11809733"/>
              <a:gd name="connsiteX3" fmla="*/ 4147292 w 6862743"/>
              <a:gd name="connsiteY3" fmla="*/ 7708332 h 11809733"/>
              <a:gd name="connsiteX4" fmla="*/ 6862743 w 6862743"/>
              <a:gd name="connsiteY4" fmla="*/ 7708332 h 11809733"/>
              <a:gd name="connsiteX5" fmla="*/ 4147291 w 6862743"/>
              <a:gd name="connsiteY5" fmla="*/ 4987262 h 11809733"/>
              <a:gd name="connsiteX6" fmla="*/ 4147291 w 6862743"/>
              <a:gd name="connsiteY6" fmla="*/ 3835308 h 11809733"/>
              <a:gd name="connsiteX7" fmla="*/ 307017 w 6862743"/>
              <a:gd name="connsiteY7" fmla="*/ 0 h 11809733"/>
              <a:gd name="connsiteX8" fmla="*/ 0 w 6862743"/>
              <a:gd name="connsiteY8" fmla="*/ 0 h 11809733"/>
              <a:gd name="connsiteX9" fmla="*/ 0 w 6862743"/>
              <a:gd name="connsiteY9" fmla="*/ 11809733 h 1180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3" h="11809733">
                <a:moveTo>
                  <a:pt x="6862743" y="11809733"/>
                </a:moveTo>
                <a:lnTo>
                  <a:pt x="6862743" y="7708334"/>
                </a:lnTo>
                <a:lnTo>
                  <a:pt x="4147292" y="7708334"/>
                </a:lnTo>
                <a:lnTo>
                  <a:pt x="4147292" y="7708332"/>
                </a:lnTo>
                <a:lnTo>
                  <a:pt x="6862743" y="7708332"/>
                </a:lnTo>
                <a:lnTo>
                  <a:pt x="4147291" y="4987262"/>
                </a:lnTo>
                <a:lnTo>
                  <a:pt x="4147291" y="3835308"/>
                </a:lnTo>
                <a:lnTo>
                  <a:pt x="307017" y="0"/>
                </a:lnTo>
                <a:lnTo>
                  <a:pt x="0" y="0"/>
                </a:lnTo>
                <a:lnTo>
                  <a:pt x="0" y="1180973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24" name="Freeform: Shape 23">
            <a:extLst>
              <a:ext uri="{FF2B5EF4-FFF2-40B4-BE49-F238E27FC236}">
                <a16:creationId xmlns:a16="http://schemas.microsoft.com/office/drawing/2014/main" id="{8E049265-431E-48DE-B7F7-4959930171DC}"/>
              </a:ext>
            </a:extLst>
          </p:cNvPr>
          <p:cNvSpPr/>
          <p:nvPr userDrawn="1"/>
        </p:nvSpPr>
        <p:spPr>
          <a:xfrm rot="16200000" flipV="1">
            <a:off x="2626806"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UpDiag">
            <a:fgClr>
              <a:schemeClr val="accent2"/>
            </a:fgClr>
            <a:bgClr>
              <a:schemeClr val="accent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5" name="Freeform: Shape 24">
            <a:extLst>
              <a:ext uri="{FF2B5EF4-FFF2-40B4-BE49-F238E27FC236}">
                <a16:creationId xmlns:a16="http://schemas.microsoft.com/office/drawing/2014/main" id="{173E5F2D-1F8E-4DCC-857F-932C6C6539BB}"/>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4" name="Oval 3">
            <a:extLst>
              <a:ext uri="{FF2B5EF4-FFF2-40B4-BE49-F238E27FC236}">
                <a16:creationId xmlns:a16="http://schemas.microsoft.com/office/drawing/2014/main" id="{ECB4C115-EFF9-405C-98BE-F4077B9730D0}"/>
              </a:ext>
            </a:extLst>
          </p:cNvPr>
          <p:cNvSpPr/>
          <p:nvPr userDrawn="1"/>
        </p:nvSpPr>
        <p:spPr>
          <a:xfrm>
            <a:off x="533399" y="914400"/>
            <a:ext cx="1944914" cy="1944914"/>
          </a:xfrm>
          <a:prstGeom prst="ellipse">
            <a:avLst/>
          </a:prstGeom>
          <a:solidFill>
            <a:schemeClr val="accent1">
              <a:lumMod val="50000"/>
            </a:schemeClr>
          </a:solidFill>
          <a:ln w="76200">
            <a:solidFill>
              <a:schemeClr val="accent1">
                <a:alpha val="5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8" name="Title 1">
            <a:extLst>
              <a:ext uri="{FF2B5EF4-FFF2-40B4-BE49-F238E27FC236}">
                <a16:creationId xmlns:a16="http://schemas.microsoft.com/office/drawing/2014/main" id="{C9A300DD-BB54-44ED-A7E4-01CD41EC930F}"/>
              </a:ext>
            </a:extLst>
          </p:cNvPr>
          <p:cNvSpPr txBox="1">
            <a:spLocks/>
          </p:cNvSpPr>
          <p:nvPr userDrawn="1"/>
        </p:nvSpPr>
        <p:spPr>
          <a:xfrm>
            <a:off x="956993" y="923305"/>
            <a:ext cx="1005115" cy="2859313"/>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lang="en-GB" sz="3600" b="0" i="0" kern="1200" dirty="0">
                <a:solidFill>
                  <a:schemeClr val="bg1"/>
                </a:solidFill>
                <a:latin typeface="Trebuchet MS" panose="020B0603020202020204" pitchFamily="34" charset="0"/>
                <a:ea typeface="+mj-ea"/>
                <a:cs typeface="+mj-cs"/>
              </a:defRPr>
            </a:lvl1pPr>
          </a:lstStyle>
          <a:p>
            <a:pPr algn="ctr"/>
            <a:r>
              <a:rPr lang="en-US" sz="18400" noProof="0">
                <a:solidFill>
                  <a:schemeClr val="accent1">
                    <a:lumMod val="60000"/>
                    <a:lumOff val="40000"/>
                  </a:schemeClr>
                </a:solidFill>
                <a:latin typeface="+mj-lt"/>
              </a:rPr>
              <a:t>“</a:t>
            </a:r>
          </a:p>
        </p:txBody>
      </p:sp>
      <p:sp>
        <p:nvSpPr>
          <p:cNvPr id="2" name="Title 1">
            <a:extLst>
              <a:ext uri="{FF2B5EF4-FFF2-40B4-BE49-F238E27FC236}">
                <a16:creationId xmlns:a16="http://schemas.microsoft.com/office/drawing/2014/main" id="{42374B20-3E42-44AF-BEF1-8AB33067395C}"/>
              </a:ext>
            </a:extLst>
          </p:cNvPr>
          <p:cNvSpPr>
            <a:spLocks noGrp="1"/>
          </p:cNvSpPr>
          <p:nvPr>
            <p:ph type="title" hasCustomPrompt="1"/>
          </p:nvPr>
        </p:nvSpPr>
        <p:spPr>
          <a:xfrm>
            <a:off x="533399" y="3200400"/>
            <a:ext cx="7551057" cy="2859313"/>
          </a:xfrm>
        </p:spPr>
        <p:txBody>
          <a:bodyPr vert="horz" lIns="91440" tIns="45720" rIns="91440" bIns="45720" rtlCol="0" anchor="t">
            <a:normAutofit/>
          </a:bodyPr>
          <a:lstStyle>
            <a:lvl1pPr>
              <a:lnSpc>
                <a:spcPct val="100000"/>
              </a:lnSpc>
              <a:defRPr lang="en-GB" sz="3200" b="0" i="0" dirty="0">
                <a:solidFill>
                  <a:schemeClr val="bg1"/>
                </a:solidFill>
                <a:latin typeface="+mj-lt"/>
              </a:defRPr>
            </a:lvl1pPr>
          </a:lstStyle>
          <a:p>
            <a:pPr lvl="0"/>
            <a:r>
              <a:rPr lang="en-US" noProof="0"/>
              <a:t>Quote</a:t>
            </a:r>
          </a:p>
        </p:txBody>
      </p:sp>
      <p:sp>
        <p:nvSpPr>
          <p:cNvPr id="19" name="Slide Number Placeholder 4">
            <a:extLst>
              <a:ext uri="{FF2B5EF4-FFF2-40B4-BE49-F238E27FC236}">
                <a16:creationId xmlns:a16="http://schemas.microsoft.com/office/drawing/2014/main" id="{A4E6C1FF-5925-42B3-B7F9-0A0031BDAD30}"/>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a:p>
        </p:txBody>
      </p:sp>
    </p:spTree>
    <p:extLst>
      <p:ext uri="{BB962C8B-B14F-4D97-AF65-F5344CB8AC3E}">
        <p14:creationId xmlns:p14="http://schemas.microsoft.com/office/powerpoint/2010/main" val="1753169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 Tex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sp>
        <p:nvSpPr>
          <p:cNvPr id="23" name="Text Placeholder 22">
            <a:extLst>
              <a:ext uri="{FF2B5EF4-FFF2-40B4-BE49-F238E27FC236}">
                <a16:creationId xmlns:a16="http://schemas.microsoft.com/office/drawing/2014/main" id="{03618670-D1E4-466C-BDB5-FC890AC31457}"/>
              </a:ext>
            </a:extLst>
          </p:cNvPr>
          <p:cNvSpPr>
            <a:spLocks noGrp="1"/>
          </p:cNvSpPr>
          <p:nvPr>
            <p:ph type="body" sz="quarter" idx="13"/>
          </p:nvPr>
        </p:nvSpPr>
        <p:spPr>
          <a:xfrm>
            <a:off x="444500" y="1625385"/>
            <a:ext cx="6718300" cy="4093243"/>
          </a:xfrm>
        </p:spPr>
        <p:txBody>
          <a:bodyPr>
            <a:noAutofit/>
          </a:bodyPr>
          <a:lstStyle>
            <a:lvl1pPr>
              <a:lnSpc>
                <a:spcPct val="100000"/>
              </a:lnSpc>
              <a:spcBef>
                <a:spcPts val="600"/>
              </a:spcBef>
              <a:spcAft>
                <a:spcPts val="400"/>
              </a:spcAft>
              <a:defRPr sz="1600">
                <a:solidFill>
                  <a:schemeClr val="bg1"/>
                </a:solidFill>
                <a:latin typeface="+mn-lt"/>
                <a:cs typeface="Arial" panose="020B0604020202020204" pitchFamily="34" charset="0"/>
              </a:defRPr>
            </a:lvl1pPr>
            <a:lvl2pPr>
              <a:lnSpc>
                <a:spcPct val="100000"/>
              </a:lnSpc>
              <a:spcBef>
                <a:spcPts val="600"/>
              </a:spcBef>
              <a:spcAft>
                <a:spcPts val="400"/>
              </a:spcAft>
              <a:defRPr sz="1400">
                <a:solidFill>
                  <a:schemeClr val="bg1"/>
                </a:solidFill>
                <a:latin typeface="+mn-lt"/>
                <a:cs typeface="Arial" panose="020B0604020202020204" pitchFamily="34" charset="0"/>
              </a:defRPr>
            </a:lvl2pPr>
            <a:lvl3pPr>
              <a:lnSpc>
                <a:spcPct val="100000"/>
              </a:lnSpc>
              <a:spcBef>
                <a:spcPts val="600"/>
              </a:spcBef>
              <a:spcAft>
                <a:spcPts val="400"/>
              </a:spcAft>
              <a:defRPr sz="1200">
                <a:solidFill>
                  <a:schemeClr val="bg1"/>
                </a:solidFill>
                <a:latin typeface="+mn-lt"/>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a:p>
            <a:pPr lvl="1"/>
            <a:r>
              <a:rPr lang="en-US" noProof="0"/>
              <a:t>Second level</a:t>
            </a:r>
          </a:p>
          <a:p>
            <a:pPr lvl="2"/>
            <a:r>
              <a:rPr lang="en-US" noProof="0"/>
              <a:t>Third level</a:t>
            </a:r>
          </a:p>
        </p:txBody>
      </p:sp>
    </p:spTree>
    <p:extLst>
      <p:ext uri="{BB962C8B-B14F-4D97-AF65-F5344CB8AC3E}">
        <p14:creationId xmlns:p14="http://schemas.microsoft.com/office/powerpoint/2010/main" val="274574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a:p>
        </p:txBody>
      </p:sp>
    </p:spTree>
    <p:extLst>
      <p:ext uri="{BB962C8B-B14F-4D97-AF65-F5344CB8AC3E}">
        <p14:creationId xmlns:p14="http://schemas.microsoft.com/office/powerpoint/2010/main" val="40737049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Only">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a:p>
        </p:txBody>
      </p:sp>
      <p:sp>
        <p:nvSpPr>
          <p:cNvPr id="7" name="Text Placeholder 6">
            <a:extLst>
              <a:ext uri="{FF2B5EF4-FFF2-40B4-BE49-F238E27FC236}">
                <a16:creationId xmlns:a16="http://schemas.microsoft.com/office/drawing/2014/main" id="{7E0C167E-2626-40DB-AACF-D02543E29BB3}"/>
              </a:ext>
            </a:extLst>
          </p:cNvPr>
          <p:cNvSpPr>
            <a:spLocks noGrp="1"/>
          </p:cNvSpPr>
          <p:nvPr>
            <p:ph type="body" sz="quarter" idx="13"/>
          </p:nvPr>
        </p:nvSpPr>
        <p:spPr>
          <a:xfrm>
            <a:off x="1409700" y="1749570"/>
            <a:ext cx="9372600" cy="3358860"/>
          </a:xfrm>
        </p:spPr>
        <p:txBody>
          <a:bodyPr anchor="ctr">
            <a:normAutofit/>
          </a:bodyPr>
          <a:lstStyle>
            <a:lvl1pPr marL="0" indent="0" algn="ctr">
              <a:buNone/>
              <a:defRPr sz="6000">
                <a:solidFill>
                  <a:schemeClr val="bg1"/>
                </a:solidFill>
              </a:defRPr>
            </a:lvl1pPr>
          </a:lstStyle>
          <a:p>
            <a:pPr lvl="0"/>
            <a:r>
              <a:rPr lang="en-US" noProof="0"/>
              <a:t>Click to edit Master text styles</a:t>
            </a:r>
          </a:p>
        </p:txBody>
      </p:sp>
    </p:spTree>
    <p:extLst>
      <p:ext uri="{BB962C8B-B14F-4D97-AF65-F5344CB8AC3E}">
        <p14:creationId xmlns:p14="http://schemas.microsoft.com/office/powerpoint/2010/main" val="2904744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a:p>
        </p:txBody>
      </p:sp>
      <p:sp>
        <p:nvSpPr>
          <p:cNvPr id="20" name="Content Placeholder 2">
            <a:extLst>
              <a:ext uri="{FF2B5EF4-FFF2-40B4-BE49-F238E27FC236}">
                <a16:creationId xmlns:a16="http://schemas.microsoft.com/office/drawing/2014/main" id="{0103A49C-32FF-49E6-86F3-FC2E19517BD5}"/>
              </a:ext>
            </a:extLst>
          </p:cNvPr>
          <p:cNvSpPr>
            <a:spLocks noGrp="1"/>
          </p:cNvSpPr>
          <p:nvPr>
            <p:ph idx="1"/>
          </p:nvPr>
        </p:nvSpPr>
        <p:spPr>
          <a:xfrm>
            <a:off x="443365" y="1825625"/>
            <a:ext cx="11215235"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6367082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a:p>
        </p:txBody>
      </p:sp>
      <p:sp>
        <p:nvSpPr>
          <p:cNvPr id="25" name="Text Placeholder 2">
            <a:extLst>
              <a:ext uri="{FF2B5EF4-FFF2-40B4-BE49-F238E27FC236}">
                <a16:creationId xmlns:a16="http://schemas.microsoft.com/office/drawing/2014/main" id="{7FA80A70-18DE-4DB9-9982-BA75BE54CF93}"/>
              </a:ext>
            </a:extLst>
          </p:cNvPr>
          <p:cNvSpPr>
            <a:spLocks noGrp="1"/>
          </p:cNvSpPr>
          <p:nvPr>
            <p:ph type="body" idx="1"/>
          </p:nvPr>
        </p:nvSpPr>
        <p:spPr>
          <a:xfrm>
            <a:off x="444500" y="1681163"/>
            <a:ext cx="5157787" cy="823912"/>
          </a:xfrm>
        </p:spPr>
        <p:txBody>
          <a:bodyPr anchor="t">
            <a:normAutofit/>
          </a:bodyPr>
          <a:lstStyle>
            <a:lvl1pPr marL="0" indent="0" algn="ctr">
              <a:buFont typeface="Arial" panose="020B0604020202020204" pitchFamily="34" charset="0"/>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26" name="Text Placeholder 4">
            <a:extLst>
              <a:ext uri="{FF2B5EF4-FFF2-40B4-BE49-F238E27FC236}">
                <a16:creationId xmlns:a16="http://schemas.microsoft.com/office/drawing/2014/main" id="{2801C0EF-C078-44B0-AD01-4850E9A65EE0}"/>
              </a:ext>
            </a:extLst>
          </p:cNvPr>
          <p:cNvSpPr>
            <a:spLocks noGrp="1"/>
          </p:cNvSpPr>
          <p:nvPr>
            <p:ph type="body" sz="quarter" idx="3"/>
          </p:nvPr>
        </p:nvSpPr>
        <p:spPr>
          <a:xfrm>
            <a:off x="6500812" y="1681163"/>
            <a:ext cx="5157788" cy="823912"/>
          </a:xfrm>
        </p:spPr>
        <p:txBody>
          <a:bodyPr anchor="t">
            <a:normAutofit/>
          </a:bodyPr>
          <a:lstStyle>
            <a:lvl1pPr marL="0" indent="0" algn="ctr">
              <a:buFont typeface="Arial" panose="020B0604020202020204" pitchFamily="34" charset="0"/>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27" name="Content Placeholder 3">
            <a:extLst>
              <a:ext uri="{FF2B5EF4-FFF2-40B4-BE49-F238E27FC236}">
                <a16:creationId xmlns:a16="http://schemas.microsoft.com/office/drawing/2014/main" id="{7C9DED91-45F6-4308-A085-1EFACA6468CF}"/>
              </a:ext>
            </a:extLst>
          </p:cNvPr>
          <p:cNvSpPr>
            <a:spLocks noGrp="1"/>
          </p:cNvSpPr>
          <p:nvPr>
            <p:ph sz="half" idx="2"/>
          </p:nvPr>
        </p:nvSpPr>
        <p:spPr>
          <a:xfrm>
            <a:off x="444500" y="2505075"/>
            <a:ext cx="5157787" cy="3684588"/>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 name="Content Placeholder 5">
            <a:extLst>
              <a:ext uri="{FF2B5EF4-FFF2-40B4-BE49-F238E27FC236}">
                <a16:creationId xmlns:a16="http://schemas.microsoft.com/office/drawing/2014/main" id="{0574B5E7-B666-439B-9278-67BE1EA6EBC5}"/>
              </a:ext>
            </a:extLst>
          </p:cNvPr>
          <p:cNvSpPr>
            <a:spLocks noGrp="1"/>
          </p:cNvSpPr>
          <p:nvPr>
            <p:ph sz="quarter" idx="4"/>
          </p:nvPr>
        </p:nvSpPr>
        <p:spPr>
          <a:xfrm>
            <a:off x="6475412" y="2505075"/>
            <a:ext cx="5183188" cy="3684588"/>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219167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1B0E15-6FC5-434E-8780-B186D9DB0CD0}"/>
              </a:ext>
            </a:extLst>
          </p:cNvPr>
          <p:cNvSpPr>
            <a:spLocks noGrp="1"/>
          </p:cNvSpPr>
          <p:nvPr>
            <p:ph type="title"/>
          </p:nvPr>
        </p:nvSpPr>
        <p:spPr>
          <a:xfrm>
            <a:off x="838200" y="365125"/>
            <a:ext cx="10820400" cy="1325563"/>
          </a:xfrm>
          <a:prstGeom prst="rect">
            <a:avLst/>
          </a:prstGeom>
        </p:spPr>
        <p:txBody>
          <a:bodyPr vert="horz" lIns="91440" tIns="45720" rIns="91440" bIns="45720" rtlCol="0" anchor="ctr">
            <a:normAutofit/>
          </a:bodyPr>
          <a:lstStyle/>
          <a:p>
            <a:r>
              <a:rPr lang="en-US" noProof="0"/>
              <a:t>Click to edit Master title style</a:t>
            </a:r>
          </a:p>
        </p:txBody>
      </p:sp>
      <p:sp>
        <p:nvSpPr>
          <p:cNvPr id="3" name="Text Placeholder 2">
            <a:extLst>
              <a:ext uri="{FF2B5EF4-FFF2-40B4-BE49-F238E27FC236}">
                <a16:creationId xmlns:a16="http://schemas.microsoft.com/office/drawing/2014/main" id="{A9C7B128-34F3-405C-B601-8BAFDB43499C}"/>
              </a:ext>
            </a:extLst>
          </p:cNvPr>
          <p:cNvSpPr>
            <a:spLocks noGrp="1"/>
          </p:cNvSpPr>
          <p:nvPr>
            <p:ph type="body" idx="1"/>
          </p:nvPr>
        </p:nvSpPr>
        <p:spPr>
          <a:xfrm>
            <a:off x="838200" y="1825625"/>
            <a:ext cx="10820400" cy="4351338"/>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Slide Number Placeholder 5">
            <a:extLst>
              <a:ext uri="{FF2B5EF4-FFF2-40B4-BE49-F238E27FC236}">
                <a16:creationId xmlns:a16="http://schemas.microsoft.com/office/drawing/2014/main" id="{9F5A7754-E8C7-438B-922D-9027C6CF58E2}"/>
              </a:ext>
            </a:extLst>
          </p:cNvPr>
          <p:cNvSpPr>
            <a:spLocks noGrp="1"/>
          </p:cNvSpPr>
          <p:nvPr>
            <p:ph type="sldNum" sz="quarter" idx="4"/>
          </p:nvPr>
        </p:nvSpPr>
        <p:spPr>
          <a:xfrm>
            <a:off x="11112500" y="6356350"/>
            <a:ext cx="660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63D6C4-4840-40CC-AC84-17E24B3B7BDE}" type="slidenum">
              <a:rPr lang="en-US" noProof="0" smtClean="0"/>
              <a:t>‹#›</a:t>
            </a:fld>
            <a:endParaRPr lang="en-US" noProof="0"/>
          </a:p>
        </p:txBody>
      </p:sp>
      <p:sp>
        <p:nvSpPr>
          <p:cNvPr id="5" name="Rectangle 4">
            <a:extLst>
              <a:ext uri="{FF2B5EF4-FFF2-40B4-BE49-F238E27FC236}">
                <a16:creationId xmlns:a16="http://schemas.microsoft.com/office/drawing/2014/main" id="{7CDDDB7D-9189-9548-A2B9-81DC62C3C1A3}"/>
              </a:ext>
            </a:extLst>
          </p:cNvPr>
          <p:cNvSpPr/>
          <p:nvPr userDrawn="1"/>
        </p:nvSpPr>
        <p:spPr>
          <a:xfrm>
            <a:off x="0" y="1"/>
            <a:ext cx="12192000" cy="685799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7" name="Freeform: Shape 9">
            <a:extLst>
              <a:ext uri="{FF2B5EF4-FFF2-40B4-BE49-F238E27FC236}">
                <a16:creationId xmlns:a16="http://schemas.microsoft.com/office/drawing/2014/main" id="{096D8877-6B4A-4540-8927-767DD7401718}"/>
              </a:ext>
            </a:extLst>
          </p:cNvPr>
          <p:cNvSpPr/>
          <p:nvPr userDrawn="1"/>
        </p:nvSpPr>
        <p:spPr>
          <a:xfrm>
            <a:off x="0" y="1"/>
            <a:ext cx="12192001" cy="6857999"/>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8" name="Freeform: Shape 17">
            <a:extLst>
              <a:ext uri="{FF2B5EF4-FFF2-40B4-BE49-F238E27FC236}">
                <a16:creationId xmlns:a16="http://schemas.microsoft.com/office/drawing/2014/main" id="{5AF2E123-FE0F-8541-8E36-5030C450AA7E}"/>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9" name="Freeform: Shape 11">
            <a:extLst>
              <a:ext uri="{FF2B5EF4-FFF2-40B4-BE49-F238E27FC236}">
                <a16:creationId xmlns:a16="http://schemas.microsoft.com/office/drawing/2014/main" id="{E5519D99-3B68-924A-9CD0-14B911711CA8}"/>
              </a:ext>
            </a:extLst>
          </p:cNvPr>
          <p:cNvSpPr/>
          <p:nvPr userDrawn="1"/>
        </p:nvSpPr>
        <p:spPr>
          <a:xfrm rot="16200000" flipV="1">
            <a:off x="2664629" y="-2669372"/>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0" name="Freeform: Shape 7">
            <a:extLst>
              <a:ext uri="{FF2B5EF4-FFF2-40B4-BE49-F238E27FC236}">
                <a16:creationId xmlns:a16="http://schemas.microsoft.com/office/drawing/2014/main" id="{A09E21A9-FBEF-144C-A152-FE484F3C55C1}"/>
              </a:ext>
            </a:extLst>
          </p:cNvPr>
          <p:cNvSpPr/>
          <p:nvPr userDrawn="1"/>
        </p:nvSpPr>
        <p:spPr>
          <a:xfrm rot="16200000" flipV="1">
            <a:off x="2664629" y="-2669372"/>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1" name="Title 1">
            <a:extLst>
              <a:ext uri="{FF2B5EF4-FFF2-40B4-BE49-F238E27FC236}">
                <a16:creationId xmlns:a16="http://schemas.microsoft.com/office/drawing/2014/main" id="{70C7F2CB-A8CE-1545-A08D-93592C4BAEEA}"/>
              </a:ext>
            </a:extLst>
          </p:cNvPr>
          <p:cNvSpPr txBox="1">
            <a:spLocks/>
          </p:cNvSpPr>
          <p:nvPr userDrawn="1"/>
        </p:nvSpPr>
        <p:spPr>
          <a:xfrm>
            <a:off x="444500" y="542925"/>
            <a:ext cx="11214100" cy="535531"/>
          </a:xfrm>
          <a:prstGeom prst="rect">
            <a:avLst/>
          </a:prstGeom>
        </p:spPr>
        <p:txBody>
          <a:bodyPr vert="horz" wrap="square" lIns="91440" tIns="45720" rIns="91440" bIns="45720" rtlCol="0" anchor="t">
            <a:spAutoFit/>
          </a:bodyPr>
          <a:lstStyle>
            <a:lvl1pPr algn="l" defTabSz="914400" rtl="0" eaLnBrk="1" latinLnBrk="0" hangingPunct="1">
              <a:lnSpc>
                <a:spcPct val="90000"/>
              </a:lnSpc>
              <a:spcBef>
                <a:spcPct val="0"/>
              </a:spcBef>
              <a:buNone/>
              <a:defRPr lang="en-GB" sz="3200" b="1" kern="1200" spc="-70" baseline="0" dirty="0">
                <a:solidFill>
                  <a:schemeClr val="bg1"/>
                </a:solidFill>
                <a:latin typeface="Trebuchet MS" panose="020B0603020202020204" pitchFamily="34" charset="0"/>
                <a:ea typeface="+mj-ea"/>
                <a:cs typeface="+mj-cs"/>
              </a:defRPr>
            </a:lvl1pPr>
          </a:lstStyle>
          <a:p>
            <a:r>
              <a:rPr lang="en-US" noProof="0">
                <a:latin typeface="+mj-lt"/>
              </a:rPr>
              <a:t>Click to edit Master title style</a:t>
            </a:r>
          </a:p>
        </p:txBody>
      </p:sp>
      <p:grpSp>
        <p:nvGrpSpPr>
          <p:cNvPr id="12" name="Group 11">
            <a:extLst>
              <a:ext uri="{FF2B5EF4-FFF2-40B4-BE49-F238E27FC236}">
                <a16:creationId xmlns:a16="http://schemas.microsoft.com/office/drawing/2014/main" id="{7068FCE4-1B47-3C4B-B091-013120A97D09}"/>
              </a:ext>
            </a:extLst>
          </p:cNvPr>
          <p:cNvGrpSpPr/>
          <p:nvPr userDrawn="1"/>
        </p:nvGrpSpPr>
        <p:grpSpPr>
          <a:xfrm rot="16200000">
            <a:off x="499388" y="-322655"/>
            <a:ext cx="535531" cy="645309"/>
            <a:chOff x="10945855" y="7317026"/>
            <a:chExt cx="2483924" cy="2993104"/>
          </a:xfrm>
        </p:grpSpPr>
        <p:sp>
          <p:nvSpPr>
            <p:cNvPr id="13" name="Freeform: Shape 15">
              <a:extLst>
                <a:ext uri="{FF2B5EF4-FFF2-40B4-BE49-F238E27FC236}">
                  <a16:creationId xmlns:a16="http://schemas.microsoft.com/office/drawing/2014/main" id="{FEC3FDE7-F27E-5E4E-8752-287CAB7792D4}"/>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4" name="Freeform: Shape 16">
              <a:extLst>
                <a:ext uri="{FF2B5EF4-FFF2-40B4-BE49-F238E27FC236}">
                  <a16:creationId xmlns:a16="http://schemas.microsoft.com/office/drawing/2014/main" id="{81C902DB-0D21-5044-82B6-9E7A70A1BF62}"/>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grpSp>
        <p:nvGrpSpPr>
          <p:cNvPr id="15" name="Group 14">
            <a:extLst>
              <a:ext uri="{FF2B5EF4-FFF2-40B4-BE49-F238E27FC236}">
                <a16:creationId xmlns:a16="http://schemas.microsoft.com/office/drawing/2014/main" id="{BE1E08A0-195D-694F-947B-986A76FBB93E}"/>
              </a:ext>
            </a:extLst>
          </p:cNvPr>
          <p:cNvGrpSpPr/>
          <p:nvPr userDrawn="1"/>
        </p:nvGrpSpPr>
        <p:grpSpPr>
          <a:xfrm>
            <a:off x="-1" y="1357409"/>
            <a:ext cx="12192001" cy="4846320"/>
            <a:chOff x="-1" y="1357409"/>
            <a:chExt cx="12192001" cy="4917518"/>
          </a:xfrm>
        </p:grpSpPr>
        <p:sp>
          <p:nvSpPr>
            <p:cNvPr id="16" name="Rectangle: Single Corner Snipped 18">
              <a:extLst>
                <a:ext uri="{FF2B5EF4-FFF2-40B4-BE49-F238E27FC236}">
                  <a16:creationId xmlns:a16="http://schemas.microsoft.com/office/drawing/2014/main" id="{ED5DFFCD-1EE3-E64E-B51F-BD7D72413E0B}"/>
                </a:ext>
              </a:extLst>
            </p:cNvPr>
            <p:cNvSpPr/>
            <p:nvPr userDrawn="1"/>
          </p:nvSpPr>
          <p:spPr>
            <a:xfrm flipV="1">
              <a:off x="-1" y="1357409"/>
              <a:ext cx="12192000" cy="4917518"/>
            </a:xfrm>
            <a:prstGeom prst="snip1Rect">
              <a:avLst>
                <a:gd name="adj" fmla="val 0"/>
              </a:avLst>
            </a:prstGeom>
            <a:pattFill prst="dkVert">
              <a:fgClr>
                <a:schemeClr val="accent5"/>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a:p>
          </p:txBody>
        </p:sp>
        <p:sp>
          <p:nvSpPr>
            <p:cNvPr id="17" name="Rectangle: Single Corner Snipped 2">
              <a:extLst>
                <a:ext uri="{FF2B5EF4-FFF2-40B4-BE49-F238E27FC236}">
                  <a16:creationId xmlns:a16="http://schemas.microsoft.com/office/drawing/2014/main" id="{C12DB3CA-8E64-AA43-BFBE-A2CA9A816DBE}"/>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sp>
        <p:nvSpPr>
          <p:cNvPr id="18" name="Freeform: Shape 23">
            <a:extLst>
              <a:ext uri="{FF2B5EF4-FFF2-40B4-BE49-F238E27FC236}">
                <a16:creationId xmlns:a16="http://schemas.microsoft.com/office/drawing/2014/main" id="{A587DEFD-D470-4142-8E0D-A71DDB147C92}"/>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9" name="Slide Number Placeholder 4">
            <a:extLst>
              <a:ext uri="{FF2B5EF4-FFF2-40B4-BE49-F238E27FC236}">
                <a16:creationId xmlns:a16="http://schemas.microsoft.com/office/drawing/2014/main" id="{7D9BF857-7910-734D-A217-5E3344220AA2}"/>
              </a:ext>
            </a:extLst>
          </p:cNvPr>
          <p:cNvSpPr txBox="1">
            <a:spLocks/>
          </p:cNvSpPr>
          <p:nvPr userDrawn="1"/>
        </p:nvSpPr>
        <p:spPr>
          <a:xfrm>
            <a:off x="11252200" y="6315075"/>
            <a:ext cx="406400" cy="365125"/>
          </a:xfrm>
          <a:prstGeom prst="rect">
            <a:avLst/>
          </a:prstGeom>
        </p:spPr>
        <p:txBody>
          <a:bodyPr/>
          <a:lstStyle>
            <a:defPPr>
              <a:defRPr lang="en-US"/>
            </a:defPPr>
            <a:lvl1pPr marL="0" algn="l" defTabSz="914400" rtl="0" eaLnBrk="1" latinLnBrk="0" hangingPunct="1">
              <a:defRPr sz="1000" kern="1200">
                <a:solidFill>
                  <a:schemeClr val="bg1"/>
                </a:solidFill>
                <a:latin typeface="Trade Gothic LT Pro" panose="020B05030403030200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263D6C4-4840-40CC-AC84-17E24B3B7BDE}" type="slidenum">
              <a:rPr lang="en-US" noProof="0" smtClean="0"/>
              <a:pPr/>
              <a:t>‹#›</a:t>
            </a:fld>
            <a:endParaRPr lang="en-US" noProof="0"/>
          </a:p>
        </p:txBody>
      </p:sp>
    </p:spTree>
    <p:extLst>
      <p:ext uri="{BB962C8B-B14F-4D97-AF65-F5344CB8AC3E}">
        <p14:creationId xmlns:p14="http://schemas.microsoft.com/office/powerpoint/2010/main" val="666093331"/>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60" r:id="rId3"/>
    <p:sldLayoutId id="2147483666" r:id="rId4"/>
    <p:sldLayoutId id="2147483654" r:id="rId5"/>
    <p:sldLayoutId id="2147483661" r:id="rId6"/>
    <p:sldLayoutId id="2147483677" r:id="rId7"/>
    <p:sldLayoutId id="2147483674" r:id="rId8"/>
    <p:sldLayoutId id="2147483665" r:id="rId9"/>
    <p:sldLayoutId id="2147483673" r:id="rId10"/>
    <p:sldLayoutId id="2147483662" r:id="rId11"/>
    <p:sldLayoutId id="2147483663" r:id="rId12"/>
    <p:sldLayoutId id="2147483664" r:id="rId13"/>
    <p:sldLayoutId id="2147483675" r:id="rId14"/>
    <p:sldLayoutId id="2147483676" r:id="rId15"/>
    <p:sldLayoutId id="2147483672" r:id="rId16"/>
    <p:sldLayoutId id="2147483667" r:id="rId17"/>
    <p:sldLayoutId id="2147483668" r:id="rId18"/>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2"/>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2"/>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336" userDrawn="1">
          <p15:clr>
            <a:srgbClr val="F26B43"/>
          </p15:clr>
        </p15:guide>
        <p15:guide id="4" orient="horz" pos="336" userDrawn="1">
          <p15:clr>
            <a:srgbClr val="F26B43"/>
          </p15:clr>
        </p15:guide>
        <p15:guide id="5" pos="7344" userDrawn="1">
          <p15:clr>
            <a:srgbClr val="F26B43"/>
          </p15:clr>
        </p15:guide>
        <p15:guide id="6" orient="horz" pos="398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BE5BF-9922-45FB-8F3F-4446D40A051B}"/>
              </a:ext>
            </a:extLst>
          </p:cNvPr>
          <p:cNvSpPr>
            <a:spLocks noGrp="1"/>
          </p:cNvSpPr>
          <p:nvPr>
            <p:ph type="ctrTitle"/>
          </p:nvPr>
        </p:nvSpPr>
        <p:spPr>
          <a:xfrm>
            <a:off x="3899051" y="824329"/>
            <a:ext cx="7077456" cy="2351603"/>
          </a:xfrm>
        </p:spPr>
        <p:txBody>
          <a:bodyPr/>
          <a:lstStyle/>
          <a:p>
            <a:r>
              <a:rPr lang="en-US" sz="4000" dirty="0"/>
              <a:t>An Examination of End-User Acceptance and Implementation Success with Microsoft Dynamics 365</a:t>
            </a:r>
          </a:p>
        </p:txBody>
      </p:sp>
      <p:sp>
        <p:nvSpPr>
          <p:cNvPr id="3" name="Subtitle 2">
            <a:extLst>
              <a:ext uri="{FF2B5EF4-FFF2-40B4-BE49-F238E27FC236}">
                <a16:creationId xmlns:a16="http://schemas.microsoft.com/office/drawing/2014/main" id="{0D537F64-4C96-4AA8-BB21-E8053A3186DD}"/>
              </a:ext>
            </a:extLst>
          </p:cNvPr>
          <p:cNvSpPr>
            <a:spLocks noGrp="1"/>
          </p:cNvSpPr>
          <p:nvPr>
            <p:ph type="subTitle" idx="1"/>
          </p:nvPr>
        </p:nvSpPr>
        <p:spPr>
          <a:xfrm>
            <a:off x="3977196" y="3364637"/>
            <a:ext cx="7927759" cy="3009530"/>
          </a:xfrm>
        </p:spPr>
        <p:txBody>
          <a:bodyPr>
            <a:normAutofit/>
          </a:bodyPr>
          <a:lstStyle/>
          <a:p>
            <a:pPr marL="0" indent="0">
              <a:spcAft>
                <a:spcPts val="1200"/>
              </a:spcAft>
              <a:buNone/>
            </a:pPr>
            <a:r>
              <a:rPr lang="en-US" sz="2000" dirty="0"/>
              <a:t>Glenn E. Stearns</a:t>
            </a:r>
          </a:p>
          <a:p>
            <a:pPr marL="0" indent="0">
              <a:spcAft>
                <a:spcPts val="1200"/>
              </a:spcAft>
              <a:buNone/>
            </a:pPr>
            <a:r>
              <a:rPr lang="en-US" dirty="0"/>
              <a:t>Dissertation Defense Presentation</a:t>
            </a:r>
          </a:p>
          <a:p>
            <a:pPr marL="0" indent="0">
              <a:spcAft>
                <a:spcPts val="1200"/>
              </a:spcAft>
              <a:buNone/>
            </a:pPr>
            <a:r>
              <a:rPr lang="en-US" dirty="0"/>
              <a:t>July </a:t>
            </a:r>
            <a:r>
              <a:rPr lang="en-US"/>
              <a:t>21, </a:t>
            </a:r>
            <a:r>
              <a:rPr lang="en-US" dirty="0"/>
              <a:t>2022</a:t>
            </a:r>
          </a:p>
          <a:p>
            <a:pPr marL="0" indent="0">
              <a:spcBef>
                <a:spcPts val="3600"/>
              </a:spcBef>
              <a:spcAft>
                <a:spcPts val="1200"/>
              </a:spcAft>
              <a:buNone/>
            </a:pPr>
            <a:r>
              <a:rPr lang="en-US" dirty="0"/>
              <a:t>Doctoral Achievement Program</a:t>
            </a:r>
          </a:p>
          <a:p>
            <a:pPr marL="0" indent="0">
              <a:spcAft>
                <a:spcPts val="1200"/>
              </a:spcAft>
              <a:buNone/>
            </a:pPr>
            <a:r>
              <a:rPr lang="en-US" dirty="0"/>
              <a:t>The Washington Center for Management and Leadership</a:t>
            </a:r>
          </a:p>
        </p:txBody>
      </p:sp>
      <p:pic>
        <p:nvPicPr>
          <p:cNvPr id="5" name="Picture 4" descr="A close-up of a hand holding a stethoscope&#10;&#10;Description automatically generated with low confidence">
            <a:extLst>
              <a:ext uri="{FF2B5EF4-FFF2-40B4-BE49-F238E27FC236}">
                <a16:creationId xmlns:a16="http://schemas.microsoft.com/office/drawing/2014/main" id="{0B2A5FE2-E99E-41E8-A0B7-193D9DB4B909}"/>
              </a:ext>
            </a:extLst>
          </p:cNvPr>
          <p:cNvPicPr>
            <a:picLocks noChangeAspect="1"/>
          </p:cNvPicPr>
          <p:nvPr/>
        </p:nvPicPr>
        <p:blipFill>
          <a:blip r:embed="rId2">
            <a:duotone>
              <a:schemeClr val="accent1">
                <a:shade val="45000"/>
                <a:satMod val="135000"/>
              </a:schemeClr>
              <a:prstClr val="white"/>
            </a:duotone>
          </a:blip>
          <a:stretch>
            <a:fillRect/>
          </a:stretch>
        </p:blipFill>
        <p:spPr>
          <a:xfrm>
            <a:off x="1026922" y="5938364"/>
            <a:ext cx="607203" cy="602835"/>
          </a:xfrm>
          <a:prstGeom prst="rect">
            <a:avLst/>
          </a:prstGeom>
        </p:spPr>
      </p:pic>
      <mc:AlternateContent xmlns:mc="http://schemas.openxmlformats.org/markup-compatibility/2006" xmlns:p14="http://schemas.microsoft.com/office/powerpoint/2010/main">
        <mc:Choice Requires="p14">
          <p:contentPart p14:bwMode="auto" r:id="rId3">
            <p14:nvContentPartPr>
              <p14:cNvPr id="9" name="Ink 8">
                <a:extLst>
                  <a:ext uri="{FF2B5EF4-FFF2-40B4-BE49-F238E27FC236}">
                    <a16:creationId xmlns:a16="http://schemas.microsoft.com/office/drawing/2014/main" id="{71118D5D-9F7D-FCDF-DFA4-54ABD6BC10B7}"/>
                  </a:ext>
                </a:extLst>
              </p14:cNvPr>
              <p14:cNvContentPartPr/>
              <p14:nvPr/>
            </p14:nvContentPartPr>
            <p14:xfrm>
              <a:off x="7611818" y="-1340166"/>
              <a:ext cx="115200" cy="92160"/>
            </p14:xfrm>
          </p:contentPart>
        </mc:Choice>
        <mc:Fallback xmlns="">
          <p:pic>
            <p:nvPicPr>
              <p:cNvPr id="9" name="Ink 8">
                <a:extLst>
                  <a:ext uri="{FF2B5EF4-FFF2-40B4-BE49-F238E27FC236}">
                    <a16:creationId xmlns:a16="http://schemas.microsoft.com/office/drawing/2014/main" id="{71118D5D-9F7D-FCDF-DFA4-54ABD6BC10B7}"/>
                  </a:ext>
                </a:extLst>
              </p:cNvPr>
              <p:cNvPicPr/>
              <p:nvPr/>
            </p:nvPicPr>
            <p:blipFill>
              <a:blip r:embed="rId4"/>
              <a:stretch>
                <a:fillRect/>
              </a:stretch>
            </p:blipFill>
            <p:spPr>
              <a:xfrm>
                <a:off x="7596338" y="-1355646"/>
                <a:ext cx="145800" cy="122760"/>
              </a:xfrm>
              <a:prstGeom prst="rect">
                <a:avLst/>
              </a:prstGeom>
            </p:spPr>
          </p:pic>
        </mc:Fallback>
      </mc:AlternateContent>
    </p:spTree>
    <p:extLst>
      <p:ext uri="{BB962C8B-B14F-4D97-AF65-F5344CB8AC3E}">
        <p14:creationId xmlns:p14="http://schemas.microsoft.com/office/powerpoint/2010/main" val="39469345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647FA55-88D3-488A-9057-9AC66BC394C5}"/>
              </a:ext>
            </a:extLst>
          </p:cNvPr>
          <p:cNvSpPr>
            <a:spLocks noGrp="1"/>
          </p:cNvSpPr>
          <p:nvPr>
            <p:ph type="body" idx="1"/>
          </p:nvPr>
        </p:nvSpPr>
        <p:spPr>
          <a:xfrm>
            <a:off x="722793" y="2263349"/>
            <a:ext cx="6803136" cy="3634111"/>
          </a:xfrm>
        </p:spPr>
        <p:txBody>
          <a:bodyPr/>
          <a:lstStyle/>
          <a:p>
            <a:r>
              <a:rPr lang="en-US"/>
              <a:t>The DeLone and McLean ISSM model:</a:t>
            </a:r>
          </a:p>
          <a:p>
            <a:endParaRPr lang="en-US"/>
          </a:p>
        </p:txBody>
      </p:sp>
      <p:sp>
        <p:nvSpPr>
          <p:cNvPr id="3" name="Slide Number Placeholder 2">
            <a:extLst>
              <a:ext uri="{FF2B5EF4-FFF2-40B4-BE49-F238E27FC236}">
                <a16:creationId xmlns:a16="http://schemas.microsoft.com/office/drawing/2014/main" id="{8EBABC39-8A85-42FB-B036-BAC529B283C2}"/>
              </a:ext>
            </a:extLst>
          </p:cNvPr>
          <p:cNvSpPr>
            <a:spLocks noGrp="1"/>
          </p:cNvSpPr>
          <p:nvPr>
            <p:ph type="sldNum" sz="quarter" idx="12"/>
          </p:nvPr>
        </p:nvSpPr>
        <p:spPr/>
        <p:txBody>
          <a:bodyPr/>
          <a:lstStyle/>
          <a:p>
            <a:fld id="{C263D6C4-4840-40CC-AC84-17E24B3B7BDE}" type="slidenum">
              <a:rPr lang="en-US" noProof="0" smtClean="0"/>
              <a:pPr/>
              <a:t>10</a:t>
            </a:fld>
            <a:endParaRPr lang="en-US" noProof="0"/>
          </a:p>
        </p:txBody>
      </p:sp>
      <p:sp>
        <p:nvSpPr>
          <p:cNvPr id="4" name="Title 3">
            <a:extLst>
              <a:ext uri="{FF2B5EF4-FFF2-40B4-BE49-F238E27FC236}">
                <a16:creationId xmlns:a16="http://schemas.microsoft.com/office/drawing/2014/main" id="{50AAE096-55BA-42EF-807C-CB90261CDB21}"/>
              </a:ext>
            </a:extLst>
          </p:cNvPr>
          <p:cNvSpPr>
            <a:spLocks noGrp="1"/>
          </p:cNvSpPr>
          <p:nvPr>
            <p:ph type="title"/>
          </p:nvPr>
        </p:nvSpPr>
        <p:spPr>
          <a:xfrm>
            <a:off x="538489" y="1244065"/>
            <a:ext cx="7781544" cy="859055"/>
          </a:xfrm>
        </p:spPr>
        <p:txBody>
          <a:bodyPr/>
          <a:lstStyle/>
          <a:p>
            <a:r>
              <a:rPr lang="en-US"/>
              <a:t>Theoretical Framework</a:t>
            </a:r>
          </a:p>
        </p:txBody>
      </p:sp>
      <p:pic>
        <p:nvPicPr>
          <p:cNvPr id="6" name="Picture 5" descr="Diagram&#10;&#10;Description automatically generated">
            <a:extLst>
              <a:ext uri="{FF2B5EF4-FFF2-40B4-BE49-F238E27FC236}">
                <a16:creationId xmlns:a16="http://schemas.microsoft.com/office/drawing/2014/main" id="{A0A7DECD-E5E0-4497-9DA1-9D465561CD25}"/>
              </a:ext>
            </a:extLst>
          </p:cNvPr>
          <p:cNvPicPr/>
          <p:nvPr/>
        </p:nvPicPr>
        <p:blipFill>
          <a:blip r:embed="rId2"/>
          <a:stretch>
            <a:fillRect/>
          </a:stretch>
        </p:blipFill>
        <p:spPr>
          <a:xfrm>
            <a:off x="998377" y="2984045"/>
            <a:ext cx="7445828" cy="2521015"/>
          </a:xfrm>
          <a:prstGeom prst="rect">
            <a:avLst/>
          </a:prstGeom>
        </p:spPr>
      </p:pic>
      <p:pic>
        <p:nvPicPr>
          <p:cNvPr id="7" name="Picture 6" descr="A close-up of a hand holding a stethoscope&#10;&#10;Description automatically generated with low confidence">
            <a:extLst>
              <a:ext uri="{FF2B5EF4-FFF2-40B4-BE49-F238E27FC236}">
                <a16:creationId xmlns:a16="http://schemas.microsoft.com/office/drawing/2014/main" id="{01BF48C7-EFDE-4D93-A61E-1BFA0F6A4CCB}"/>
              </a:ext>
            </a:extLst>
          </p:cNvPr>
          <p:cNvPicPr>
            <a:picLocks noChangeAspect="1"/>
          </p:cNvPicPr>
          <p:nvPr/>
        </p:nvPicPr>
        <p:blipFill>
          <a:blip r:embed="rId3">
            <a:duotone>
              <a:schemeClr val="accent1">
                <a:shade val="45000"/>
                <a:satMod val="135000"/>
              </a:schemeClr>
              <a:prstClr val="white"/>
            </a:duotone>
          </a:blip>
          <a:stretch>
            <a:fillRect/>
          </a:stretch>
        </p:blipFill>
        <p:spPr>
          <a:xfrm>
            <a:off x="391174" y="6077365"/>
            <a:ext cx="607203" cy="602835"/>
          </a:xfrm>
          <a:prstGeom prst="rect">
            <a:avLst/>
          </a:prstGeom>
        </p:spPr>
      </p:pic>
    </p:spTree>
    <p:extLst>
      <p:ext uri="{BB962C8B-B14F-4D97-AF65-F5344CB8AC3E}">
        <p14:creationId xmlns:p14="http://schemas.microsoft.com/office/powerpoint/2010/main" val="3053102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E957B05-FF22-4D20-AD56-0B3350CBDB90}"/>
              </a:ext>
            </a:extLst>
          </p:cNvPr>
          <p:cNvSpPr>
            <a:spLocks noGrp="1"/>
          </p:cNvSpPr>
          <p:nvPr>
            <p:ph type="body" idx="1"/>
          </p:nvPr>
        </p:nvSpPr>
        <p:spPr>
          <a:xfrm>
            <a:off x="789904" y="2041864"/>
            <a:ext cx="7492961" cy="4208016"/>
          </a:xfrm>
        </p:spPr>
        <p:txBody>
          <a:bodyPr>
            <a:normAutofit/>
          </a:bodyPr>
          <a:lstStyle/>
          <a:p>
            <a:pPr>
              <a:spcAft>
                <a:spcPts val="1200"/>
              </a:spcAft>
            </a:pPr>
            <a:r>
              <a:rPr lang="en-US" dirty="0"/>
              <a:t>The second theoretical framework used in this study is the Davis Technology Acceptance Model (TAM): </a:t>
            </a:r>
          </a:p>
          <a:p>
            <a:pPr marL="285750" indent="-285750">
              <a:buFont typeface="Arial" panose="020B0604020202020204" pitchFamily="34" charset="0"/>
              <a:buChar char="•"/>
            </a:pPr>
            <a:r>
              <a:rPr lang="en-US" dirty="0"/>
              <a:t>Davis (1989) suggested that perceived use and perceived ease of use directly impacts the degree to which the end user will accept the new technology and fully utilize it.</a:t>
            </a:r>
          </a:p>
          <a:p>
            <a:pPr marL="285750" indent="-285750">
              <a:buFont typeface="Arial" panose="020B0604020202020204" pitchFamily="34" charset="0"/>
              <a:buChar char="•"/>
            </a:pPr>
            <a:r>
              <a:rPr lang="en-US" dirty="0"/>
              <a:t>In comparison to other similar models, TAM is considered to be more predictive and robust.</a:t>
            </a:r>
          </a:p>
          <a:p>
            <a:pPr marL="285750" indent="-285750">
              <a:buFont typeface="Arial" panose="020B0604020202020204" pitchFamily="34" charset="0"/>
              <a:buChar char="•"/>
            </a:pPr>
            <a:r>
              <a:rPr lang="en-US" dirty="0"/>
              <a:t>The TAM model is one of the most widely cited models in the greater study of technology acceptance. (Taherdoost, 2017) </a:t>
            </a:r>
          </a:p>
          <a:p>
            <a:pPr marL="285750" indent="-285750">
              <a:buFont typeface="Arial" panose="020B0604020202020204" pitchFamily="34" charset="0"/>
              <a:buChar char="•"/>
            </a:pPr>
            <a:r>
              <a:rPr lang="en-US" dirty="0"/>
              <a:t>Abugabah (2009) suggested TAM and ISSM could be seen as complementary theoretical frameworks. They were used as such in this study.</a:t>
            </a:r>
          </a:p>
        </p:txBody>
      </p:sp>
      <p:sp>
        <p:nvSpPr>
          <p:cNvPr id="3" name="Slide Number Placeholder 2">
            <a:extLst>
              <a:ext uri="{FF2B5EF4-FFF2-40B4-BE49-F238E27FC236}">
                <a16:creationId xmlns:a16="http://schemas.microsoft.com/office/drawing/2014/main" id="{8FA59D00-C7A2-4349-8A99-6D2A257DE2DE}"/>
              </a:ext>
            </a:extLst>
          </p:cNvPr>
          <p:cNvSpPr>
            <a:spLocks noGrp="1"/>
          </p:cNvSpPr>
          <p:nvPr>
            <p:ph type="sldNum" sz="quarter" idx="12"/>
          </p:nvPr>
        </p:nvSpPr>
        <p:spPr/>
        <p:txBody>
          <a:bodyPr/>
          <a:lstStyle/>
          <a:p>
            <a:fld id="{C263D6C4-4840-40CC-AC84-17E24B3B7BDE}" type="slidenum">
              <a:rPr lang="en-US" noProof="0" smtClean="0"/>
              <a:pPr/>
              <a:t>11</a:t>
            </a:fld>
            <a:endParaRPr lang="en-US" noProof="0"/>
          </a:p>
        </p:txBody>
      </p:sp>
      <p:sp>
        <p:nvSpPr>
          <p:cNvPr id="4" name="Title 3">
            <a:extLst>
              <a:ext uri="{FF2B5EF4-FFF2-40B4-BE49-F238E27FC236}">
                <a16:creationId xmlns:a16="http://schemas.microsoft.com/office/drawing/2014/main" id="{9BCBE5F9-AFAE-49C4-B50D-787E8DE85964}"/>
              </a:ext>
            </a:extLst>
          </p:cNvPr>
          <p:cNvSpPr>
            <a:spLocks noGrp="1"/>
          </p:cNvSpPr>
          <p:nvPr>
            <p:ph type="title"/>
          </p:nvPr>
        </p:nvSpPr>
        <p:spPr>
          <a:xfrm>
            <a:off x="402471" y="1018561"/>
            <a:ext cx="7781544" cy="859055"/>
          </a:xfrm>
        </p:spPr>
        <p:txBody>
          <a:bodyPr/>
          <a:lstStyle/>
          <a:p>
            <a:r>
              <a:rPr lang="en-US" dirty="0"/>
              <a:t>Theoretical Framework</a:t>
            </a:r>
          </a:p>
        </p:txBody>
      </p:sp>
      <p:pic>
        <p:nvPicPr>
          <p:cNvPr id="5" name="Picture 4" descr="A close-up of a hand holding a stethoscope&#10;&#10;Description automatically generated with low confidence">
            <a:extLst>
              <a:ext uri="{FF2B5EF4-FFF2-40B4-BE49-F238E27FC236}">
                <a16:creationId xmlns:a16="http://schemas.microsoft.com/office/drawing/2014/main" id="{73881BE7-27C8-4911-A26D-07C12B71D336}"/>
              </a:ext>
            </a:extLst>
          </p:cNvPr>
          <p:cNvPicPr>
            <a:picLocks noChangeAspect="1"/>
          </p:cNvPicPr>
          <p:nvPr/>
        </p:nvPicPr>
        <p:blipFill>
          <a:blip r:embed="rId2">
            <a:duotone>
              <a:schemeClr val="accent1">
                <a:shade val="45000"/>
                <a:satMod val="135000"/>
              </a:schemeClr>
              <a:prstClr val="white"/>
            </a:duotone>
          </a:blip>
          <a:stretch>
            <a:fillRect/>
          </a:stretch>
        </p:blipFill>
        <p:spPr>
          <a:xfrm>
            <a:off x="402471" y="6013657"/>
            <a:ext cx="607203" cy="602835"/>
          </a:xfrm>
          <a:prstGeom prst="rect">
            <a:avLst/>
          </a:prstGeom>
        </p:spPr>
      </p:pic>
    </p:spTree>
    <p:extLst>
      <p:ext uri="{BB962C8B-B14F-4D97-AF65-F5344CB8AC3E}">
        <p14:creationId xmlns:p14="http://schemas.microsoft.com/office/powerpoint/2010/main" val="4088568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FB654C5-A951-4CD8-A734-5FF068482ECB}"/>
              </a:ext>
            </a:extLst>
          </p:cNvPr>
          <p:cNvSpPr>
            <a:spLocks noGrp="1"/>
          </p:cNvSpPr>
          <p:nvPr>
            <p:ph type="body" idx="1"/>
          </p:nvPr>
        </p:nvSpPr>
        <p:spPr>
          <a:xfrm>
            <a:off x="773127" y="2364016"/>
            <a:ext cx="6803136" cy="3508277"/>
          </a:xfrm>
        </p:spPr>
        <p:txBody>
          <a:bodyPr/>
          <a:lstStyle/>
          <a:p>
            <a:r>
              <a:rPr lang="en-US"/>
              <a:t>The Davis Technology Acceptance Model (TAM)</a:t>
            </a:r>
          </a:p>
          <a:p>
            <a:endParaRPr lang="en-US"/>
          </a:p>
          <a:p>
            <a:endParaRPr lang="en-US"/>
          </a:p>
        </p:txBody>
      </p:sp>
      <p:sp>
        <p:nvSpPr>
          <p:cNvPr id="3" name="Slide Number Placeholder 2">
            <a:extLst>
              <a:ext uri="{FF2B5EF4-FFF2-40B4-BE49-F238E27FC236}">
                <a16:creationId xmlns:a16="http://schemas.microsoft.com/office/drawing/2014/main" id="{52C593FC-8F59-4863-8C5F-C417757C0B18}"/>
              </a:ext>
            </a:extLst>
          </p:cNvPr>
          <p:cNvSpPr>
            <a:spLocks noGrp="1"/>
          </p:cNvSpPr>
          <p:nvPr>
            <p:ph type="sldNum" sz="quarter" idx="12"/>
          </p:nvPr>
        </p:nvSpPr>
        <p:spPr/>
        <p:txBody>
          <a:bodyPr/>
          <a:lstStyle/>
          <a:p>
            <a:fld id="{C263D6C4-4840-40CC-AC84-17E24B3B7BDE}" type="slidenum">
              <a:rPr lang="en-US" noProof="0" smtClean="0"/>
              <a:pPr/>
              <a:t>12</a:t>
            </a:fld>
            <a:endParaRPr lang="en-US" noProof="0"/>
          </a:p>
        </p:txBody>
      </p:sp>
      <p:sp>
        <p:nvSpPr>
          <p:cNvPr id="4" name="Title 3">
            <a:extLst>
              <a:ext uri="{FF2B5EF4-FFF2-40B4-BE49-F238E27FC236}">
                <a16:creationId xmlns:a16="http://schemas.microsoft.com/office/drawing/2014/main" id="{27418EE6-19CC-4957-B538-F3576E7D343A}"/>
              </a:ext>
            </a:extLst>
          </p:cNvPr>
          <p:cNvSpPr>
            <a:spLocks noGrp="1"/>
          </p:cNvSpPr>
          <p:nvPr>
            <p:ph type="title"/>
          </p:nvPr>
        </p:nvSpPr>
        <p:spPr>
          <a:xfrm>
            <a:off x="588823" y="1377892"/>
            <a:ext cx="7781544" cy="859055"/>
          </a:xfrm>
        </p:spPr>
        <p:txBody>
          <a:bodyPr/>
          <a:lstStyle/>
          <a:p>
            <a:r>
              <a:rPr lang="en-US"/>
              <a:t>Theoretical Framework</a:t>
            </a:r>
          </a:p>
        </p:txBody>
      </p:sp>
      <p:pic>
        <p:nvPicPr>
          <p:cNvPr id="5" name="Picture 4" descr="Diagram&#10;&#10;Description automatically generated">
            <a:extLst>
              <a:ext uri="{FF2B5EF4-FFF2-40B4-BE49-F238E27FC236}">
                <a16:creationId xmlns:a16="http://schemas.microsoft.com/office/drawing/2014/main" id="{12C0E51E-351A-4013-B6C6-5317326826D2}"/>
              </a:ext>
            </a:extLst>
          </p:cNvPr>
          <p:cNvPicPr/>
          <p:nvPr/>
        </p:nvPicPr>
        <p:blipFill>
          <a:blip r:embed="rId2"/>
          <a:stretch>
            <a:fillRect/>
          </a:stretch>
        </p:blipFill>
        <p:spPr>
          <a:xfrm>
            <a:off x="1241570" y="3120409"/>
            <a:ext cx="6123963" cy="2181433"/>
          </a:xfrm>
          <a:prstGeom prst="rect">
            <a:avLst/>
          </a:prstGeom>
        </p:spPr>
      </p:pic>
      <p:pic>
        <p:nvPicPr>
          <p:cNvPr id="6" name="Picture 5" descr="A close-up of a hand holding a stethoscope&#10;&#10;Description automatically generated with low confidence">
            <a:extLst>
              <a:ext uri="{FF2B5EF4-FFF2-40B4-BE49-F238E27FC236}">
                <a16:creationId xmlns:a16="http://schemas.microsoft.com/office/drawing/2014/main" id="{67BBB53F-A047-4B23-B53C-8BEC09871127}"/>
              </a:ext>
            </a:extLst>
          </p:cNvPr>
          <p:cNvPicPr>
            <a:picLocks noChangeAspect="1"/>
          </p:cNvPicPr>
          <p:nvPr/>
        </p:nvPicPr>
        <p:blipFill>
          <a:blip r:embed="rId3">
            <a:duotone>
              <a:schemeClr val="accent1">
                <a:shade val="45000"/>
                <a:satMod val="135000"/>
              </a:schemeClr>
              <a:prstClr val="white"/>
            </a:duotone>
          </a:blip>
          <a:stretch>
            <a:fillRect/>
          </a:stretch>
        </p:blipFill>
        <p:spPr>
          <a:xfrm>
            <a:off x="285221" y="6077365"/>
            <a:ext cx="607203" cy="602835"/>
          </a:xfrm>
          <a:prstGeom prst="rect">
            <a:avLst/>
          </a:prstGeom>
        </p:spPr>
      </p:pic>
    </p:spTree>
    <p:extLst>
      <p:ext uri="{BB962C8B-B14F-4D97-AF65-F5344CB8AC3E}">
        <p14:creationId xmlns:p14="http://schemas.microsoft.com/office/powerpoint/2010/main" val="27443577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F9B5E90-FE45-437F-AEF6-3F1C8C508522}"/>
              </a:ext>
            </a:extLst>
          </p:cNvPr>
          <p:cNvSpPr>
            <a:spLocks noGrp="1"/>
          </p:cNvSpPr>
          <p:nvPr>
            <p:ph type="body" idx="1"/>
          </p:nvPr>
        </p:nvSpPr>
        <p:spPr>
          <a:xfrm>
            <a:off x="915034" y="2540592"/>
            <a:ext cx="6803136" cy="3473065"/>
          </a:xfrm>
        </p:spPr>
        <p:txBody>
          <a:bodyPr/>
          <a:lstStyle/>
          <a:p>
            <a:r>
              <a:rPr lang="en-US" dirty="0"/>
              <a:t>“The success or failure of a new [ERP] system hinges directly on the acceptance of that system by the organization’s end users.” (Simon, 2010)</a:t>
            </a:r>
          </a:p>
          <a:p>
            <a:r>
              <a:rPr lang="en-US" dirty="0"/>
              <a:t>Many studies have demonstrated that end-user acceptance is a leading reason why system implementations either succeed or fail. (Nelson &amp; Somers, 2001)</a:t>
            </a:r>
          </a:p>
          <a:p>
            <a:r>
              <a:rPr lang="en-US" dirty="0"/>
              <a:t>Users do play a vital role in how an ERP system ultimately performs. Increased use of the system by users positively affects the level of user acceptance of the system and is a predictor of end-user satisfaction. (Sternad </a:t>
            </a:r>
            <a:r>
              <a:rPr lang="en-US"/>
              <a:t>&amp; Bobek, 2018; Tai, 2014; Koch, 2011; Varasteh, 2018)</a:t>
            </a:r>
            <a:endParaRPr lang="en-US" dirty="0"/>
          </a:p>
        </p:txBody>
      </p:sp>
      <p:sp>
        <p:nvSpPr>
          <p:cNvPr id="3" name="Slide Number Placeholder 2">
            <a:extLst>
              <a:ext uri="{FF2B5EF4-FFF2-40B4-BE49-F238E27FC236}">
                <a16:creationId xmlns:a16="http://schemas.microsoft.com/office/drawing/2014/main" id="{ACDF72F9-A74D-4A5F-9569-939A90C890C0}"/>
              </a:ext>
            </a:extLst>
          </p:cNvPr>
          <p:cNvSpPr>
            <a:spLocks noGrp="1"/>
          </p:cNvSpPr>
          <p:nvPr>
            <p:ph type="sldNum" sz="quarter" idx="12"/>
          </p:nvPr>
        </p:nvSpPr>
        <p:spPr/>
        <p:txBody>
          <a:bodyPr/>
          <a:lstStyle/>
          <a:p>
            <a:fld id="{C263D6C4-4840-40CC-AC84-17E24B3B7BDE}" type="slidenum">
              <a:rPr lang="en-US" noProof="0" smtClean="0"/>
              <a:pPr/>
              <a:t>13</a:t>
            </a:fld>
            <a:endParaRPr lang="en-US" noProof="0"/>
          </a:p>
        </p:txBody>
      </p:sp>
      <p:sp>
        <p:nvSpPr>
          <p:cNvPr id="4" name="Title 3">
            <a:extLst>
              <a:ext uri="{FF2B5EF4-FFF2-40B4-BE49-F238E27FC236}">
                <a16:creationId xmlns:a16="http://schemas.microsoft.com/office/drawing/2014/main" id="{1A82D99B-7AEE-4F42-9CB0-AE99F1E8B7EB}"/>
              </a:ext>
            </a:extLst>
          </p:cNvPr>
          <p:cNvSpPr>
            <a:spLocks noGrp="1"/>
          </p:cNvSpPr>
          <p:nvPr>
            <p:ph type="title"/>
          </p:nvPr>
        </p:nvSpPr>
        <p:spPr>
          <a:xfrm>
            <a:off x="915034" y="1238307"/>
            <a:ext cx="7781544" cy="859055"/>
          </a:xfrm>
        </p:spPr>
        <p:txBody>
          <a:bodyPr/>
          <a:lstStyle/>
          <a:p>
            <a:r>
              <a:rPr lang="en-US" dirty="0"/>
              <a:t>Literature Summary</a:t>
            </a:r>
          </a:p>
        </p:txBody>
      </p:sp>
      <p:pic>
        <p:nvPicPr>
          <p:cNvPr id="5" name="Picture 4" descr="A close-up of a hand holding a stethoscope&#10;&#10;Description automatically generated with low confidence">
            <a:extLst>
              <a:ext uri="{FF2B5EF4-FFF2-40B4-BE49-F238E27FC236}">
                <a16:creationId xmlns:a16="http://schemas.microsoft.com/office/drawing/2014/main" id="{B9826833-7A62-4F3F-950E-EA7C7E9351CB}"/>
              </a:ext>
            </a:extLst>
          </p:cNvPr>
          <p:cNvPicPr>
            <a:picLocks noChangeAspect="1"/>
          </p:cNvPicPr>
          <p:nvPr/>
        </p:nvPicPr>
        <p:blipFill>
          <a:blip r:embed="rId2">
            <a:duotone>
              <a:schemeClr val="accent1">
                <a:shade val="45000"/>
                <a:satMod val="135000"/>
              </a:schemeClr>
              <a:prstClr val="white"/>
            </a:duotone>
          </a:blip>
          <a:stretch>
            <a:fillRect/>
          </a:stretch>
        </p:blipFill>
        <p:spPr>
          <a:xfrm>
            <a:off x="307831" y="6013657"/>
            <a:ext cx="607203" cy="602835"/>
          </a:xfrm>
          <a:prstGeom prst="rect">
            <a:avLst/>
          </a:prstGeom>
        </p:spPr>
      </p:pic>
      <p:sp>
        <p:nvSpPr>
          <p:cNvPr id="6" name="TextBox 5">
            <a:extLst>
              <a:ext uri="{FF2B5EF4-FFF2-40B4-BE49-F238E27FC236}">
                <a16:creationId xmlns:a16="http://schemas.microsoft.com/office/drawing/2014/main" id="{93102086-D61A-4541-862A-9D7CD7FC6CD7}"/>
              </a:ext>
            </a:extLst>
          </p:cNvPr>
          <p:cNvSpPr txBox="1"/>
          <p:nvPr/>
        </p:nvSpPr>
        <p:spPr>
          <a:xfrm>
            <a:off x="1790330" y="2097362"/>
            <a:ext cx="4305670" cy="369332"/>
          </a:xfrm>
          <a:prstGeom prst="rect">
            <a:avLst/>
          </a:prstGeom>
          <a:noFill/>
        </p:spPr>
        <p:txBody>
          <a:bodyPr wrap="square" rtlCol="0">
            <a:spAutoFit/>
          </a:bodyPr>
          <a:lstStyle/>
          <a:p>
            <a:pPr algn="ctr"/>
            <a:r>
              <a:rPr lang="en-US" dirty="0">
                <a:solidFill>
                  <a:schemeClr val="bg1"/>
                </a:solidFill>
              </a:rPr>
              <a:t>Themes from the Literature Review</a:t>
            </a:r>
          </a:p>
        </p:txBody>
      </p:sp>
    </p:spTree>
    <p:extLst>
      <p:ext uri="{BB962C8B-B14F-4D97-AF65-F5344CB8AC3E}">
        <p14:creationId xmlns:p14="http://schemas.microsoft.com/office/powerpoint/2010/main" val="643084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2953546-3606-4AEE-B18C-EC79ED028241}"/>
              </a:ext>
            </a:extLst>
          </p:cNvPr>
          <p:cNvSpPr>
            <a:spLocks noGrp="1"/>
          </p:cNvSpPr>
          <p:nvPr>
            <p:ph type="body" idx="1"/>
          </p:nvPr>
        </p:nvSpPr>
        <p:spPr>
          <a:xfrm>
            <a:off x="831850" y="2226880"/>
            <a:ext cx="7131420" cy="3774425"/>
          </a:xfrm>
        </p:spPr>
        <p:txBody>
          <a:bodyPr/>
          <a:lstStyle/>
          <a:p>
            <a:r>
              <a:rPr lang="en-US" dirty="0"/>
              <a:t>User acceptance is a composite of three factors: human, technological, and organizational. (Kumawat &amp; Kumawat, 2017)</a:t>
            </a:r>
          </a:p>
          <a:p>
            <a:r>
              <a:rPr lang="en-US" dirty="0"/>
              <a:t>Users can have differing attitudes regarding the technological factor’s role and those attitudes directly influence end-user satisfaction. (Mekadmi &amp; Louati, 2018)</a:t>
            </a:r>
          </a:p>
          <a:p>
            <a:r>
              <a:rPr lang="en-US" dirty="0"/>
              <a:t>If users are satisfied with the technology used in the system, then the technology positively influences user satisfaction. (Ariwibowo and Abdullah, 2019)</a:t>
            </a:r>
          </a:p>
          <a:p>
            <a:r>
              <a:rPr lang="en-US" dirty="0"/>
              <a:t>User satisfaction is a primary method of evaluating whether an ERP system implementation is successful. (Wu &amp; Wang, 2006)</a:t>
            </a:r>
          </a:p>
        </p:txBody>
      </p:sp>
      <p:sp>
        <p:nvSpPr>
          <p:cNvPr id="3" name="Slide Number Placeholder 2">
            <a:extLst>
              <a:ext uri="{FF2B5EF4-FFF2-40B4-BE49-F238E27FC236}">
                <a16:creationId xmlns:a16="http://schemas.microsoft.com/office/drawing/2014/main" id="{23992E90-EF6A-4966-8694-1C007D58C535}"/>
              </a:ext>
            </a:extLst>
          </p:cNvPr>
          <p:cNvSpPr>
            <a:spLocks noGrp="1"/>
          </p:cNvSpPr>
          <p:nvPr>
            <p:ph type="sldNum" sz="quarter" idx="12"/>
          </p:nvPr>
        </p:nvSpPr>
        <p:spPr/>
        <p:txBody>
          <a:bodyPr/>
          <a:lstStyle/>
          <a:p>
            <a:fld id="{C263D6C4-4840-40CC-AC84-17E24B3B7BDE}" type="slidenum">
              <a:rPr lang="en-US" noProof="0" smtClean="0"/>
              <a:pPr/>
              <a:t>14</a:t>
            </a:fld>
            <a:endParaRPr lang="en-US" noProof="0"/>
          </a:p>
        </p:txBody>
      </p:sp>
      <p:sp>
        <p:nvSpPr>
          <p:cNvPr id="4" name="Title 3">
            <a:extLst>
              <a:ext uri="{FF2B5EF4-FFF2-40B4-BE49-F238E27FC236}">
                <a16:creationId xmlns:a16="http://schemas.microsoft.com/office/drawing/2014/main" id="{2E713BCB-91A2-45F5-8C3B-58511D9C93AE}"/>
              </a:ext>
            </a:extLst>
          </p:cNvPr>
          <p:cNvSpPr>
            <a:spLocks noGrp="1"/>
          </p:cNvSpPr>
          <p:nvPr>
            <p:ph type="title"/>
          </p:nvPr>
        </p:nvSpPr>
        <p:spPr>
          <a:xfrm>
            <a:off x="831850" y="1352725"/>
            <a:ext cx="7781544" cy="859055"/>
          </a:xfrm>
        </p:spPr>
        <p:txBody>
          <a:bodyPr/>
          <a:lstStyle/>
          <a:p>
            <a:r>
              <a:rPr lang="en-US"/>
              <a:t>Literature Summary</a:t>
            </a:r>
          </a:p>
        </p:txBody>
      </p:sp>
      <p:pic>
        <p:nvPicPr>
          <p:cNvPr id="5" name="Picture 4" descr="A close-up of a hand holding a stethoscope&#10;&#10;Description automatically generated with low confidence">
            <a:extLst>
              <a:ext uri="{FF2B5EF4-FFF2-40B4-BE49-F238E27FC236}">
                <a16:creationId xmlns:a16="http://schemas.microsoft.com/office/drawing/2014/main" id="{AD4877F9-5214-4E4A-ABE2-AFFA30DF9F15}"/>
              </a:ext>
            </a:extLst>
          </p:cNvPr>
          <p:cNvPicPr>
            <a:picLocks noChangeAspect="1"/>
          </p:cNvPicPr>
          <p:nvPr/>
        </p:nvPicPr>
        <p:blipFill>
          <a:blip r:embed="rId2">
            <a:duotone>
              <a:schemeClr val="accent1">
                <a:shade val="45000"/>
                <a:satMod val="135000"/>
              </a:schemeClr>
              <a:prstClr val="white"/>
            </a:duotone>
          </a:blip>
          <a:stretch>
            <a:fillRect/>
          </a:stretch>
        </p:blipFill>
        <p:spPr>
          <a:xfrm>
            <a:off x="325586" y="6077365"/>
            <a:ext cx="607203" cy="602835"/>
          </a:xfrm>
          <a:prstGeom prst="rect">
            <a:avLst/>
          </a:prstGeom>
        </p:spPr>
      </p:pic>
    </p:spTree>
    <p:extLst>
      <p:ext uri="{BB962C8B-B14F-4D97-AF65-F5344CB8AC3E}">
        <p14:creationId xmlns:p14="http://schemas.microsoft.com/office/powerpoint/2010/main" val="1656804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D04BBB-144F-4933-B537-9320AC966AB2}"/>
              </a:ext>
            </a:extLst>
          </p:cNvPr>
          <p:cNvSpPr>
            <a:spLocks noGrp="1"/>
          </p:cNvSpPr>
          <p:nvPr>
            <p:ph type="body" idx="1"/>
          </p:nvPr>
        </p:nvSpPr>
        <p:spPr>
          <a:xfrm>
            <a:off x="806740" y="2202669"/>
            <a:ext cx="6803136" cy="3751556"/>
          </a:xfrm>
        </p:spPr>
        <p:txBody>
          <a:bodyPr/>
          <a:lstStyle/>
          <a:p>
            <a:r>
              <a:rPr lang="en-US" dirty="0"/>
              <a:t>ERP systems must provide information sufficient and suitable to the users’ needs. The information must be accurate, reliable, secure, timely, and up-to-date. (Kulathunga &amp; Fernando, 2019)</a:t>
            </a:r>
          </a:p>
          <a:p>
            <a:r>
              <a:rPr lang="en-US" dirty="0"/>
              <a:t>User satisfaction is significantly impacted by system quality, information quality, and service quality. (Wibowo &amp; Sari, 2018)</a:t>
            </a:r>
          </a:p>
          <a:p>
            <a:r>
              <a:rPr lang="en-US" dirty="0"/>
              <a:t>The more prospective users of an ERP system expect from the new system, the more they will benefit and be satisfied. (Mitakos et al., 2010)</a:t>
            </a:r>
          </a:p>
          <a:p>
            <a:r>
              <a:rPr lang="en-US" dirty="0"/>
              <a:t>User satisfaction is greatly influenced by the level of support included with the new ERP system. (Xulu &amp; Suknunan, 2020)</a:t>
            </a:r>
          </a:p>
        </p:txBody>
      </p:sp>
      <p:sp>
        <p:nvSpPr>
          <p:cNvPr id="3" name="Slide Number Placeholder 2">
            <a:extLst>
              <a:ext uri="{FF2B5EF4-FFF2-40B4-BE49-F238E27FC236}">
                <a16:creationId xmlns:a16="http://schemas.microsoft.com/office/drawing/2014/main" id="{6D63A04B-E874-41F9-B376-8B720F0044A4}"/>
              </a:ext>
            </a:extLst>
          </p:cNvPr>
          <p:cNvSpPr>
            <a:spLocks noGrp="1"/>
          </p:cNvSpPr>
          <p:nvPr>
            <p:ph type="sldNum" sz="quarter" idx="12"/>
          </p:nvPr>
        </p:nvSpPr>
        <p:spPr/>
        <p:txBody>
          <a:bodyPr/>
          <a:lstStyle/>
          <a:p>
            <a:fld id="{C263D6C4-4840-40CC-AC84-17E24B3B7BDE}" type="slidenum">
              <a:rPr lang="en-US" noProof="0" smtClean="0"/>
              <a:pPr/>
              <a:t>15</a:t>
            </a:fld>
            <a:endParaRPr lang="en-US" noProof="0"/>
          </a:p>
        </p:txBody>
      </p:sp>
      <p:sp>
        <p:nvSpPr>
          <p:cNvPr id="4" name="Title 3">
            <a:extLst>
              <a:ext uri="{FF2B5EF4-FFF2-40B4-BE49-F238E27FC236}">
                <a16:creationId xmlns:a16="http://schemas.microsoft.com/office/drawing/2014/main" id="{F80EA67B-0C26-4EA7-A9CD-7B9021EAC20B}"/>
              </a:ext>
            </a:extLst>
          </p:cNvPr>
          <p:cNvSpPr>
            <a:spLocks noGrp="1"/>
          </p:cNvSpPr>
          <p:nvPr>
            <p:ph type="title"/>
          </p:nvPr>
        </p:nvSpPr>
        <p:spPr>
          <a:xfrm>
            <a:off x="723048" y="1244065"/>
            <a:ext cx="7781544" cy="859055"/>
          </a:xfrm>
        </p:spPr>
        <p:txBody>
          <a:bodyPr/>
          <a:lstStyle/>
          <a:p>
            <a:r>
              <a:rPr lang="en-US"/>
              <a:t>Literature Summary</a:t>
            </a:r>
          </a:p>
        </p:txBody>
      </p:sp>
      <p:pic>
        <p:nvPicPr>
          <p:cNvPr id="5" name="Picture 4" descr="A close-up of a hand holding a stethoscope&#10;&#10;Description automatically generated with low confidence">
            <a:extLst>
              <a:ext uri="{FF2B5EF4-FFF2-40B4-BE49-F238E27FC236}">
                <a16:creationId xmlns:a16="http://schemas.microsoft.com/office/drawing/2014/main" id="{A663EB8B-702E-4EB3-BBA7-78FE45A2616E}"/>
              </a:ext>
            </a:extLst>
          </p:cNvPr>
          <p:cNvPicPr>
            <a:picLocks noChangeAspect="1"/>
          </p:cNvPicPr>
          <p:nvPr/>
        </p:nvPicPr>
        <p:blipFill>
          <a:blip r:embed="rId2">
            <a:duotone>
              <a:schemeClr val="accent1">
                <a:shade val="45000"/>
                <a:satMod val="135000"/>
              </a:schemeClr>
              <a:prstClr val="white"/>
            </a:duotone>
          </a:blip>
          <a:stretch>
            <a:fillRect/>
          </a:stretch>
        </p:blipFill>
        <p:spPr>
          <a:xfrm>
            <a:off x="334463" y="6053774"/>
            <a:ext cx="607203" cy="602835"/>
          </a:xfrm>
          <a:prstGeom prst="rect">
            <a:avLst/>
          </a:prstGeom>
        </p:spPr>
      </p:pic>
    </p:spTree>
    <p:extLst>
      <p:ext uri="{BB962C8B-B14F-4D97-AF65-F5344CB8AC3E}">
        <p14:creationId xmlns:p14="http://schemas.microsoft.com/office/powerpoint/2010/main" val="9023045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59C7AFF-0E79-400E-A587-3FBCBE657300}"/>
              </a:ext>
            </a:extLst>
          </p:cNvPr>
          <p:cNvSpPr>
            <a:spLocks noGrp="1"/>
          </p:cNvSpPr>
          <p:nvPr>
            <p:ph type="body" idx="1"/>
          </p:nvPr>
        </p:nvSpPr>
        <p:spPr>
          <a:xfrm>
            <a:off x="738349" y="2103959"/>
            <a:ext cx="6803136" cy="3658881"/>
          </a:xfrm>
        </p:spPr>
        <p:txBody>
          <a:bodyPr>
            <a:normAutofit/>
          </a:bodyPr>
          <a:lstStyle/>
          <a:p>
            <a:r>
              <a:rPr lang="en-US" dirty="0"/>
              <a:t>Positivist thinkers use measurements that are objective and quantifiable using scientific methodologies to discover truth and present it empirically. (Antwi &amp; Hamza, 2015)</a:t>
            </a:r>
          </a:p>
          <a:p>
            <a:r>
              <a:rPr lang="en-US" dirty="0"/>
              <a:t>For positivist thinkers, the purpose of research is to provide a scientific explanation using deductive logic to test their observations. (Antwi &amp; Hamza, 2015)</a:t>
            </a:r>
          </a:p>
          <a:p>
            <a:r>
              <a:rPr lang="en-US" dirty="0"/>
              <a:t>This study was conducted from the perspective of the positivist research paradigm which states that truth is achieved through findings which can be verified and replicated in order to explain the events being studied. (Antwi &amp; Hamza, 2015)</a:t>
            </a:r>
          </a:p>
          <a:p>
            <a:endParaRPr lang="en-US" dirty="0"/>
          </a:p>
        </p:txBody>
      </p:sp>
      <p:sp>
        <p:nvSpPr>
          <p:cNvPr id="3" name="Slide Number Placeholder 2">
            <a:extLst>
              <a:ext uri="{FF2B5EF4-FFF2-40B4-BE49-F238E27FC236}">
                <a16:creationId xmlns:a16="http://schemas.microsoft.com/office/drawing/2014/main" id="{ECA115C8-7E09-4662-BE3D-5BDFE4B0FE97}"/>
              </a:ext>
            </a:extLst>
          </p:cNvPr>
          <p:cNvSpPr>
            <a:spLocks noGrp="1"/>
          </p:cNvSpPr>
          <p:nvPr>
            <p:ph type="sldNum" sz="quarter" idx="12"/>
          </p:nvPr>
        </p:nvSpPr>
        <p:spPr/>
        <p:txBody>
          <a:bodyPr/>
          <a:lstStyle/>
          <a:p>
            <a:fld id="{C263D6C4-4840-40CC-AC84-17E24B3B7BDE}" type="slidenum">
              <a:rPr lang="en-US" noProof="0" smtClean="0"/>
              <a:pPr/>
              <a:t>16</a:t>
            </a:fld>
            <a:endParaRPr lang="en-US" noProof="0"/>
          </a:p>
        </p:txBody>
      </p:sp>
      <p:sp>
        <p:nvSpPr>
          <p:cNvPr id="4" name="Title 3">
            <a:extLst>
              <a:ext uri="{FF2B5EF4-FFF2-40B4-BE49-F238E27FC236}">
                <a16:creationId xmlns:a16="http://schemas.microsoft.com/office/drawing/2014/main" id="{F125C9AE-38E6-420D-8A99-6DC8A8BCEA00}"/>
              </a:ext>
            </a:extLst>
          </p:cNvPr>
          <p:cNvSpPr>
            <a:spLocks noGrp="1"/>
          </p:cNvSpPr>
          <p:nvPr>
            <p:ph type="title"/>
          </p:nvPr>
        </p:nvSpPr>
        <p:spPr>
          <a:xfrm>
            <a:off x="177761" y="1095160"/>
            <a:ext cx="10098752" cy="859055"/>
          </a:xfrm>
        </p:spPr>
        <p:txBody>
          <a:bodyPr>
            <a:normAutofit fontScale="90000"/>
          </a:bodyPr>
          <a:lstStyle/>
          <a:p>
            <a:r>
              <a:rPr lang="en-US"/>
              <a:t>Research Methodology and Design</a:t>
            </a:r>
          </a:p>
        </p:txBody>
      </p:sp>
      <p:pic>
        <p:nvPicPr>
          <p:cNvPr id="5" name="Picture 4" descr="A close-up of a hand holding a stethoscope&#10;&#10;Description automatically generated with low confidence">
            <a:extLst>
              <a:ext uri="{FF2B5EF4-FFF2-40B4-BE49-F238E27FC236}">
                <a16:creationId xmlns:a16="http://schemas.microsoft.com/office/drawing/2014/main" id="{DDC38255-77E9-4D74-864D-A66854D8D306}"/>
              </a:ext>
            </a:extLst>
          </p:cNvPr>
          <p:cNvPicPr>
            <a:picLocks noChangeAspect="1"/>
          </p:cNvPicPr>
          <p:nvPr/>
        </p:nvPicPr>
        <p:blipFill>
          <a:blip r:embed="rId2">
            <a:duotone>
              <a:schemeClr val="accent1">
                <a:shade val="45000"/>
                <a:satMod val="135000"/>
              </a:schemeClr>
              <a:prstClr val="white"/>
            </a:duotone>
          </a:blip>
          <a:stretch>
            <a:fillRect/>
          </a:stretch>
        </p:blipFill>
        <p:spPr>
          <a:xfrm>
            <a:off x="303344" y="5912582"/>
            <a:ext cx="607203" cy="602835"/>
          </a:xfrm>
          <a:prstGeom prst="rect">
            <a:avLst/>
          </a:prstGeom>
        </p:spPr>
      </p:pic>
    </p:spTree>
    <p:extLst>
      <p:ext uri="{BB962C8B-B14F-4D97-AF65-F5344CB8AC3E}">
        <p14:creationId xmlns:p14="http://schemas.microsoft.com/office/powerpoint/2010/main" val="36979647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3803235-00B5-4DB6-B2E0-6D8C5430C37D}"/>
              </a:ext>
            </a:extLst>
          </p:cNvPr>
          <p:cNvSpPr>
            <a:spLocks noGrp="1"/>
          </p:cNvSpPr>
          <p:nvPr>
            <p:ph type="body" idx="1"/>
          </p:nvPr>
        </p:nvSpPr>
        <p:spPr>
          <a:xfrm>
            <a:off x="769469" y="2102710"/>
            <a:ext cx="6803136" cy="3910947"/>
          </a:xfrm>
        </p:spPr>
        <p:txBody>
          <a:bodyPr>
            <a:normAutofit lnSpcReduction="10000"/>
          </a:bodyPr>
          <a:lstStyle/>
          <a:p>
            <a:r>
              <a:rPr lang="en-US" dirty="0"/>
              <a:t>This study employed a cross-sectional survey research approach which resulted in a numeric description of the opinions of a sample of the US  population of Microsoft Dynamics 365 end users.</a:t>
            </a:r>
          </a:p>
          <a:p>
            <a:r>
              <a:rPr lang="en-US" dirty="0"/>
              <a:t>This study was concerned with the responses at a particular point in time with respect to the variables being measured without any attempt to control the condition of the variables.</a:t>
            </a:r>
          </a:p>
          <a:p>
            <a:r>
              <a:rPr lang="en-US" dirty="0"/>
              <a:t>This study’s two co-dependent variables were statistically evaluated from survey responses to a Likert scale questionnaire based upon the ISSM and the TAM.</a:t>
            </a:r>
          </a:p>
          <a:p>
            <a:r>
              <a:rPr lang="en-US" dirty="0"/>
              <a:t>Employing a web-based survey instrument provided the best way to secure an acceptable sample population, poll the desired target audience, and collect and analyze the survey responses.</a:t>
            </a:r>
          </a:p>
        </p:txBody>
      </p:sp>
      <p:sp>
        <p:nvSpPr>
          <p:cNvPr id="3" name="Slide Number Placeholder 2">
            <a:extLst>
              <a:ext uri="{FF2B5EF4-FFF2-40B4-BE49-F238E27FC236}">
                <a16:creationId xmlns:a16="http://schemas.microsoft.com/office/drawing/2014/main" id="{27F0483E-5FEF-4BC4-8C63-CA2F05825589}"/>
              </a:ext>
            </a:extLst>
          </p:cNvPr>
          <p:cNvSpPr>
            <a:spLocks noGrp="1"/>
          </p:cNvSpPr>
          <p:nvPr>
            <p:ph type="sldNum" sz="quarter" idx="12"/>
          </p:nvPr>
        </p:nvSpPr>
        <p:spPr/>
        <p:txBody>
          <a:bodyPr/>
          <a:lstStyle/>
          <a:p>
            <a:fld id="{C263D6C4-4840-40CC-AC84-17E24B3B7BDE}" type="slidenum">
              <a:rPr lang="en-US" noProof="0" smtClean="0"/>
              <a:pPr/>
              <a:t>17</a:t>
            </a:fld>
            <a:endParaRPr lang="en-US" noProof="0"/>
          </a:p>
        </p:txBody>
      </p:sp>
      <p:sp>
        <p:nvSpPr>
          <p:cNvPr id="4" name="Title 3">
            <a:extLst>
              <a:ext uri="{FF2B5EF4-FFF2-40B4-BE49-F238E27FC236}">
                <a16:creationId xmlns:a16="http://schemas.microsoft.com/office/drawing/2014/main" id="{86E22D82-9F19-4194-86DC-37CC811C9EE2}"/>
              </a:ext>
            </a:extLst>
          </p:cNvPr>
          <p:cNvSpPr>
            <a:spLocks noGrp="1"/>
          </p:cNvSpPr>
          <p:nvPr>
            <p:ph type="title"/>
          </p:nvPr>
        </p:nvSpPr>
        <p:spPr>
          <a:xfrm>
            <a:off x="135819" y="1115736"/>
            <a:ext cx="10073584" cy="844375"/>
          </a:xfrm>
        </p:spPr>
        <p:txBody>
          <a:bodyPr>
            <a:normAutofit fontScale="90000"/>
          </a:bodyPr>
          <a:lstStyle/>
          <a:p>
            <a:r>
              <a:rPr lang="en-US"/>
              <a:t>Research Methodology and Design</a:t>
            </a:r>
          </a:p>
        </p:txBody>
      </p:sp>
      <p:pic>
        <p:nvPicPr>
          <p:cNvPr id="5" name="Picture 4" descr="A close-up of a hand holding a stethoscope&#10;&#10;Description automatically generated with low confidence">
            <a:extLst>
              <a:ext uri="{FF2B5EF4-FFF2-40B4-BE49-F238E27FC236}">
                <a16:creationId xmlns:a16="http://schemas.microsoft.com/office/drawing/2014/main" id="{BFBF7519-1DE3-4EC5-B34B-AB87A2D81F29}"/>
              </a:ext>
            </a:extLst>
          </p:cNvPr>
          <p:cNvPicPr>
            <a:picLocks noChangeAspect="1"/>
          </p:cNvPicPr>
          <p:nvPr/>
        </p:nvPicPr>
        <p:blipFill>
          <a:blip r:embed="rId2">
            <a:duotone>
              <a:schemeClr val="accent1">
                <a:shade val="45000"/>
                <a:satMod val="135000"/>
              </a:schemeClr>
              <a:prstClr val="white"/>
            </a:duotone>
          </a:blip>
          <a:stretch>
            <a:fillRect/>
          </a:stretch>
        </p:blipFill>
        <p:spPr>
          <a:xfrm>
            <a:off x="229798" y="6013657"/>
            <a:ext cx="607203" cy="602835"/>
          </a:xfrm>
          <a:prstGeom prst="rect">
            <a:avLst/>
          </a:prstGeom>
        </p:spPr>
      </p:pic>
    </p:spTree>
    <p:extLst>
      <p:ext uri="{BB962C8B-B14F-4D97-AF65-F5344CB8AC3E}">
        <p14:creationId xmlns:p14="http://schemas.microsoft.com/office/powerpoint/2010/main" val="37052612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DDC07AB-72D2-4512-8106-ED4FAEEC69B4}"/>
              </a:ext>
            </a:extLst>
          </p:cNvPr>
          <p:cNvSpPr>
            <a:spLocks noGrp="1"/>
          </p:cNvSpPr>
          <p:nvPr>
            <p:ph type="body" idx="1"/>
          </p:nvPr>
        </p:nvSpPr>
        <p:spPr>
          <a:xfrm>
            <a:off x="731182" y="2117553"/>
            <a:ext cx="7078968" cy="3855407"/>
          </a:xfrm>
        </p:spPr>
        <p:txBody>
          <a:bodyPr>
            <a:normAutofit lnSpcReduction="10000"/>
          </a:bodyPr>
          <a:lstStyle/>
          <a:p>
            <a:r>
              <a:rPr lang="en-US" dirty="0"/>
              <a:t>The target population included Microsoft Dynamics 365 end users of organizations which were currently or had recently implemented Microsoft Dynamics 365.</a:t>
            </a:r>
          </a:p>
          <a:p>
            <a:r>
              <a:rPr lang="en-US" dirty="0"/>
              <a:t>The population included Microsoft Dynamics 365 end-users in the United States with differing income levels, education levels, age groups, and ethnic backgrounds.</a:t>
            </a:r>
          </a:p>
          <a:p>
            <a:r>
              <a:rPr lang="en-US" dirty="0"/>
              <a:t>Simple random probability was the sampling technique used in the study.</a:t>
            </a:r>
          </a:p>
          <a:p>
            <a:r>
              <a:rPr lang="en-US" dirty="0"/>
              <a:t>G*Power-3 calculated a sample size of 111. This was increased to 133 to allow for non-qualified or ineligible survey responses.</a:t>
            </a:r>
          </a:p>
          <a:p>
            <a:r>
              <a:rPr lang="en-US" dirty="0"/>
              <a:t>The academic research arm of SurveyMonkey® selected the random sample from its panel of people who represented this study’s sample frame.</a:t>
            </a:r>
          </a:p>
        </p:txBody>
      </p:sp>
      <p:sp>
        <p:nvSpPr>
          <p:cNvPr id="3" name="Slide Number Placeholder 2">
            <a:extLst>
              <a:ext uri="{FF2B5EF4-FFF2-40B4-BE49-F238E27FC236}">
                <a16:creationId xmlns:a16="http://schemas.microsoft.com/office/drawing/2014/main" id="{F3B97CEE-A01B-4977-A143-C985B37A26C5}"/>
              </a:ext>
            </a:extLst>
          </p:cNvPr>
          <p:cNvSpPr>
            <a:spLocks noGrp="1"/>
          </p:cNvSpPr>
          <p:nvPr>
            <p:ph type="sldNum" sz="quarter" idx="12"/>
          </p:nvPr>
        </p:nvSpPr>
        <p:spPr/>
        <p:txBody>
          <a:bodyPr/>
          <a:lstStyle/>
          <a:p>
            <a:fld id="{C263D6C4-4840-40CC-AC84-17E24B3B7BDE}" type="slidenum">
              <a:rPr lang="en-US" noProof="0" smtClean="0"/>
              <a:pPr/>
              <a:t>18</a:t>
            </a:fld>
            <a:endParaRPr lang="en-US" noProof="0"/>
          </a:p>
        </p:txBody>
      </p:sp>
      <p:sp>
        <p:nvSpPr>
          <p:cNvPr id="4" name="Title 3">
            <a:extLst>
              <a:ext uri="{FF2B5EF4-FFF2-40B4-BE49-F238E27FC236}">
                <a16:creationId xmlns:a16="http://schemas.microsoft.com/office/drawing/2014/main" id="{C4E4AF0A-BF7F-4C18-8067-2AFEB1B098D4}"/>
              </a:ext>
            </a:extLst>
          </p:cNvPr>
          <p:cNvSpPr>
            <a:spLocks noGrp="1"/>
          </p:cNvSpPr>
          <p:nvPr>
            <p:ph type="title"/>
          </p:nvPr>
        </p:nvSpPr>
        <p:spPr>
          <a:xfrm>
            <a:off x="404265" y="1114724"/>
            <a:ext cx="7781544" cy="859055"/>
          </a:xfrm>
        </p:spPr>
        <p:txBody>
          <a:bodyPr/>
          <a:lstStyle/>
          <a:p>
            <a:r>
              <a:rPr lang="en-US"/>
              <a:t>Population and Sample</a:t>
            </a:r>
          </a:p>
        </p:txBody>
      </p:sp>
      <p:pic>
        <p:nvPicPr>
          <p:cNvPr id="5" name="Picture 4" descr="A close-up of a hand holding a stethoscope&#10;&#10;Description automatically generated with low confidence">
            <a:extLst>
              <a:ext uri="{FF2B5EF4-FFF2-40B4-BE49-F238E27FC236}">
                <a16:creationId xmlns:a16="http://schemas.microsoft.com/office/drawing/2014/main" id="{0E00F0BF-D2F9-4DDF-8EAB-CCA7F1FECFF4}"/>
              </a:ext>
            </a:extLst>
          </p:cNvPr>
          <p:cNvPicPr>
            <a:picLocks noChangeAspect="1"/>
          </p:cNvPicPr>
          <p:nvPr/>
        </p:nvPicPr>
        <p:blipFill>
          <a:blip r:embed="rId2">
            <a:duotone>
              <a:schemeClr val="accent1">
                <a:shade val="45000"/>
                <a:satMod val="135000"/>
              </a:schemeClr>
              <a:prstClr val="white"/>
            </a:duotone>
          </a:blip>
          <a:stretch>
            <a:fillRect/>
          </a:stretch>
        </p:blipFill>
        <p:spPr>
          <a:xfrm>
            <a:off x="229798" y="6077365"/>
            <a:ext cx="607203" cy="602835"/>
          </a:xfrm>
          <a:prstGeom prst="rect">
            <a:avLst/>
          </a:prstGeom>
        </p:spPr>
      </p:pic>
    </p:spTree>
    <p:extLst>
      <p:ext uri="{BB962C8B-B14F-4D97-AF65-F5344CB8AC3E}">
        <p14:creationId xmlns:p14="http://schemas.microsoft.com/office/powerpoint/2010/main" val="2657768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5CB6CCA-8AE2-4013-9832-3322BC6D9664}"/>
              </a:ext>
            </a:extLst>
          </p:cNvPr>
          <p:cNvSpPr>
            <a:spLocks noGrp="1"/>
          </p:cNvSpPr>
          <p:nvPr>
            <p:ph type="body" idx="1"/>
          </p:nvPr>
        </p:nvSpPr>
        <p:spPr>
          <a:xfrm>
            <a:off x="706269" y="2504472"/>
            <a:ext cx="6803136" cy="3374054"/>
          </a:xfrm>
        </p:spPr>
        <p:txBody>
          <a:bodyPr/>
          <a:lstStyle/>
          <a:p>
            <a:r>
              <a:rPr lang="en-US"/>
              <a:t>The survey instrument for this study included the 12-statement TAM questionnaire and the 29-statement ISSM questionnaire.</a:t>
            </a:r>
          </a:p>
          <a:p>
            <a:r>
              <a:rPr lang="en-US"/>
              <a:t>All statements were evaluated using a five-point Likert scale, and all statements required a response.</a:t>
            </a:r>
          </a:p>
          <a:p>
            <a:r>
              <a:rPr lang="en-US"/>
              <a:t>The survey resulted in 273 responses. 140 were disqualified with 133 qualified responses remaining.</a:t>
            </a:r>
          </a:p>
          <a:p>
            <a:r>
              <a:rPr lang="en-US"/>
              <a:t>The average respondent was female in the 45-60 year age group with an annual income of $25K to $50K, residing in the middle Atlantic area of the USA.</a:t>
            </a:r>
          </a:p>
        </p:txBody>
      </p:sp>
      <p:sp>
        <p:nvSpPr>
          <p:cNvPr id="3" name="Slide Number Placeholder 2">
            <a:extLst>
              <a:ext uri="{FF2B5EF4-FFF2-40B4-BE49-F238E27FC236}">
                <a16:creationId xmlns:a16="http://schemas.microsoft.com/office/drawing/2014/main" id="{3F298310-B69F-474A-919B-91199699EB6A}"/>
              </a:ext>
            </a:extLst>
          </p:cNvPr>
          <p:cNvSpPr>
            <a:spLocks noGrp="1"/>
          </p:cNvSpPr>
          <p:nvPr>
            <p:ph type="sldNum" sz="quarter" idx="12"/>
          </p:nvPr>
        </p:nvSpPr>
        <p:spPr/>
        <p:txBody>
          <a:bodyPr/>
          <a:lstStyle/>
          <a:p>
            <a:fld id="{C263D6C4-4840-40CC-AC84-17E24B3B7BDE}" type="slidenum">
              <a:rPr lang="en-US" noProof="0" smtClean="0"/>
              <a:pPr/>
              <a:t>19</a:t>
            </a:fld>
            <a:endParaRPr lang="en-US" noProof="0"/>
          </a:p>
        </p:txBody>
      </p:sp>
      <p:sp>
        <p:nvSpPr>
          <p:cNvPr id="4" name="Title 3">
            <a:extLst>
              <a:ext uri="{FF2B5EF4-FFF2-40B4-BE49-F238E27FC236}">
                <a16:creationId xmlns:a16="http://schemas.microsoft.com/office/drawing/2014/main" id="{2727AD93-4FEC-474F-B7BC-677CF92D47EA}"/>
              </a:ext>
            </a:extLst>
          </p:cNvPr>
          <p:cNvSpPr>
            <a:spLocks noGrp="1"/>
          </p:cNvSpPr>
          <p:nvPr>
            <p:ph type="title"/>
          </p:nvPr>
        </p:nvSpPr>
        <p:spPr>
          <a:xfrm>
            <a:off x="454599" y="1386280"/>
            <a:ext cx="9461188" cy="859055"/>
          </a:xfrm>
        </p:spPr>
        <p:txBody>
          <a:bodyPr/>
          <a:lstStyle/>
          <a:p>
            <a:r>
              <a:rPr lang="en-US"/>
              <a:t>Data Collection and Analysis</a:t>
            </a:r>
          </a:p>
        </p:txBody>
      </p:sp>
      <p:pic>
        <p:nvPicPr>
          <p:cNvPr id="5" name="Picture 4" descr="A close-up of a hand holding a stethoscope&#10;&#10;Description automatically generated with low confidence">
            <a:extLst>
              <a:ext uri="{FF2B5EF4-FFF2-40B4-BE49-F238E27FC236}">
                <a16:creationId xmlns:a16="http://schemas.microsoft.com/office/drawing/2014/main" id="{2A55E56D-942D-4A0D-A8B2-129430852941}"/>
              </a:ext>
            </a:extLst>
          </p:cNvPr>
          <p:cNvPicPr>
            <a:picLocks noChangeAspect="1"/>
          </p:cNvPicPr>
          <p:nvPr/>
        </p:nvPicPr>
        <p:blipFill>
          <a:blip r:embed="rId2">
            <a:duotone>
              <a:schemeClr val="accent1">
                <a:shade val="45000"/>
                <a:satMod val="135000"/>
              </a:schemeClr>
              <a:prstClr val="white"/>
            </a:duotone>
          </a:blip>
          <a:stretch>
            <a:fillRect/>
          </a:stretch>
        </p:blipFill>
        <p:spPr>
          <a:xfrm>
            <a:off x="316708" y="6013657"/>
            <a:ext cx="607203" cy="602835"/>
          </a:xfrm>
          <a:prstGeom prst="rect">
            <a:avLst/>
          </a:prstGeom>
        </p:spPr>
      </p:pic>
    </p:spTree>
    <p:extLst>
      <p:ext uri="{BB962C8B-B14F-4D97-AF65-F5344CB8AC3E}">
        <p14:creationId xmlns:p14="http://schemas.microsoft.com/office/powerpoint/2010/main" val="2002841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128DB21-78E7-40B6-810C-329B27252763}"/>
              </a:ext>
            </a:extLst>
          </p:cNvPr>
          <p:cNvSpPr>
            <a:spLocks noGrp="1"/>
          </p:cNvSpPr>
          <p:nvPr>
            <p:ph type="body" idx="1"/>
          </p:nvPr>
        </p:nvSpPr>
        <p:spPr>
          <a:xfrm>
            <a:off x="982852" y="2001454"/>
            <a:ext cx="6803136" cy="4678746"/>
          </a:xfrm>
        </p:spPr>
        <p:txBody>
          <a:bodyPr>
            <a:normAutofit fontScale="85000" lnSpcReduction="20000"/>
          </a:bodyPr>
          <a:lstStyle/>
          <a:p>
            <a:pPr marL="285750" indent="-285750">
              <a:buFont typeface="Arial" panose="020B0604020202020204" pitchFamily="34" charset="0"/>
              <a:buChar char="•"/>
            </a:pPr>
            <a:r>
              <a:rPr lang="en-US" dirty="0"/>
              <a:t>Introduction</a:t>
            </a:r>
          </a:p>
          <a:p>
            <a:pPr marL="285750" indent="-285750">
              <a:buFont typeface="Arial" panose="020B0604020202020204" pitchFamily="34" charset="0"/>
              <a:buChar char="•"/>
            </a:pPr>
            <a:r>
              <a:rPr lang="en-US" dirty="0"/>
              <a:t>Background of the Study</a:t>
            </a:r>
          </a:p>
          <a:p>
            <a:pPr marL="285750" indent="-285750">
              <a:buFont typeface="Arial" panose="020B0604020202020204" pitchFamily="34" charset="0"/>
              <a:buChar char="•"/>
            </a:pPr>
            <a:r>
              <a:rPr lang="en-US" dirty="0"/>
              <a:t>Problem Statement</a:t>
            </a:r>
          </a:p>
          <a:p>
            <a:pPr marL="285750" indent="-285750">
              <a:buFont typeface="Arial" panose="020B0604020202020204" pitchFamily="34" charset="0"/>
              <a:buChar char="•"/>
            </a:pPr>
            <a:r>
              <a:rPr lang="en-US" dirty="0"/>
              <a:t>Purpose Statement</a:t>
            </a:r>
          </a:p>
          <a:p>
            <a:pPr marL="285750" indent="-285750">
              <a:buFont typeface="Arial" panose="020B0604020202020204" pitchFamily="34" charset="0"/>
              <a:buChar char="•"/>
            </a:pPr>
            <a:r>
              <a:rPr lang="en-US" dirty="0"/>
              <a:t>Research Question</a:t>
            </a:r>
          </a:p>
          <a:p>
            <a:pPr marL="285750" indent="-285750">
              <a:buFont typeface="Arial" panose="020B0604020202020204" pitchFamily="34" charset="0"/>
              <a:buChar char="•"/>
            </a:pPr>
            <a:r>
              <a:rPr lang="en-US" dirty="0"/>
              <a:t>Research Hypotheses</a:t>
            </a:r>
          </a:p>
          <a:p>
            <a:pPr marL="285750" indent="-285750">
              <a:buFont typeface="Arial" panose="020B0604020202020204" pitchFamily="34" charset="0"/>
              <a:buChar char="•"/>
            </a:pPr>
            <a:r>
              <a:rPr lang="en-US" dirty="0"/>
              <a:t>Theoretical Framework</a:t>
            </a:r>
          </a:p>
          <a:p>
            <a:pPr marL="285750" indent="-285750">
              <a:buFont typeface="Arial" panose="020B0604020202020204" pitchFamily="34" charset="0"/>
              <a:buChar char="•"/>
            </a:pPr>
            <a:r>
              <a:rPr lang="en-US" dirty="0"/>
              <a:t>Literature Review</a:t>
            </a:r>
          </a:p>
          <a:p>
            <a:pPr marL="285750" indent="-285750">
              <a:buFont typeface="Arial" panose="020B0604020202020204" pitchFamily="34" charset="0"/>
              <a:buChar char="•"/>
            </a:pPr>
            <a:r>
              <a:rPr lang="en-US" dirty="0"/>
              <a:t>Research Methodology and Design</a:t>
            </a:r>
          </a:p>
          <a:p>
            <a:pPr marL="285750" indent="-285750">
              <a:buFont typeface="Arial" panose="020B0604020202020204" pitchFamily="34" charset="0"/>
              <a:buChar char="•"/>
            </a:pPr>
            <a:r>
              <a:rPr lang="en-US" dirty="0"/>
              <a:t>Population and Sample</a:t>
            </a:r>
          </a:p>
          <a:p>
            <a:pPr marL="285750" indent="-285750">
              <a:buFont typeface="Arial" panose="020B0604020202020204" pitchFamily="34" charset="0"/>
              <a:buChar char="•"/>
            </a:pPr>
            <a:r>
              <a:rPr lang="en-US" dirty="0"/>
              <a:t>Data Collection and Analysis</a:t>
            </a:r>
          </a:p>
          <a:p>
            <a:pPr marL="285750" indent="-285750">
              <a:buFont typeface="Arial" panose="020B0604020202020204" pitchFamily="34" charset="0"/>
              <a:buChar char="•"/>
            </a:pPr>
            <a:r>
              <a:rPr lang="en-US" dirty="0"/>
              <a:t>Findings of the Study</a:t>
            </a:r>
          </a:p>
          <a:p>
            <a:pPr marL="285750" indent="-285750">
              <a:buFont typeface="Arial" panose="020B0604020202020204" pitchFamily="34" charset="0"/>
              <a:buChar char="•"/>
            </a:pPr>
            <a:r>
              <a:rPr lang="en-US" dirty="0"/>
              <a:t>Implications for Business Practice</a:t>
            </a:r>
          </a:p>
          <a:p>
            <a:pPr marL="285750" indent="-285750">
              <a:buFont typeface="Arial" panose="020B0604020202020204" pitchFamily="34" charset="0"/>
              <a:buChar char="•"/>
            </a:pPr>
            <a:r>
              <a:rPr lang="en-US" dirty="0"/>
              <a:t>Implications for Research</a:t>
            </a:r>
          </a:p>
          <a:p>
            <a:pPr marL="285750" indent="-285750">
              <a:buFont typeface="Arial" panose="020B0604020202020204" pitchFamily="34" charset="0"/>
              <a:buChar char="•"/>
            </a:pPr>
            <a:r>
              <a:rPr lang="en-US" dirty="0"/>
              <a:t>Conclusions from the Study</a:t>
            </a:r>
          </a:p>
          <a:p>
            <a:pPr marL="285750" indent="-285750">
              <a:buFont typeface="Arial" panose="020B0604020202020204" pitchFamily="34" charset="0"/>
              <a:buChar char="•"/>
            </a:pPr>
            <a:r>
              <a:rPr lang="en-US" dirty="0"/>
              <a:t>Summary</a:t>
            </a:r>
          </a:p>
          <a:p>
            <a:pPr marL="285750" indent="-285750">
              <a:buFont typeface="Arial" panose="020B0604020202020204" pitchFamily="34" charset="0"/>
              <a:buChar char="•"/>
            </a:pPr>
            <a:r>
              <a:rPr lang="en-US" dirty="0"/>
              <a:t>Questions</a:t>
            </a:r>
          </a:p>
        </p:txBody>
      </p:sp>
      <p:sp>
        <p:nvSpPr>
          <p:cNvPr id="3" name="Slide Number Placeholder 2">
            <a:extLst>
              <a:ext uri="{FF2B5EF4-FFF2-40B4-BE49-F238E27FC236}">
                <a16:creationId xmlns:a16="http://schemas.microsoft.com/office/drawing/2014/main" id="{C641DE31-CCE2-4E8F-A0ED-5388BD1C51F7}"/>
              </a:ext>
            </a:extLst>
          </p:cNvPr>
          <p:cNvSpPr>
            <a:spLocks noGrp="1"/>
          </p:cNvSpPr>
          <p:nvPr>
            <p:ph type="sldNum" sz="quarter" idx="12"/>
          </p:nvPr>
        </p:nvSpPr>
        <p:spPr/>
        <p:txBody>
          <a:bodyPr/>
          <a:lstStyle/>
          <a:p>
            <a:fld id="{C263D6C4-4840-40CC-AC84-17E24B3B7BDE}" type="slidenum">
              <a:rPr lang="en-US" noProof="0" smtClean="0"/>
              <a:pPr/>
              <a:t>2</a:t>
            </a:fld>
            <a:endParaRPr lang="en-US" noProof="0"/>
          </a:p>
        </p:txBody>
      </p:sp>
      <p:sp>
        <p:nvSpPr>
          <p:cNvPr id="4" name="Title 3">
            <a:extLst>
              <a:ext uri="{FF2B5EF4-FFF2-40B4-BE49-F238E27FC236}">
                <a16:creationId xmlns:a16="http://schemas.microsoft.com/office/drawing/2014/main" id="{C7DA4C68-565A-44D7-B7B0-D20E2745B547}"/>
              </a:ext>
            </a:extLst>
          </p:cNvPr>
          <p:cNvSpPr>
            <a:spLocks noGrp="1"/>
          </p:cNvSpPr>
          <p:nvPr>
            <p:ph type="title"/>
          </p:nvPr>
        </p:nvSpPr>
        <p:spPr>
          <a:xfrm>
            <a:off x="890827" y="1042729"/>
            <a:ext cx="7781544" cy="859055"/>
          </a:xfrm>
        </p:spPr>
        <p:txBody>
          <a:bodyPr/>
          <a:lstStyle/>
          <a:p>
            <a:r>
              <a:rPr lang="en-US"/>
              <a:t>Presentation Outline</a:t>
            </a:r>
          </a:p>
        </p:txBody>
      </p:sp>
      <p:pic>
        <p:nvPicPr>
          <p:cNvPr id="5" name="Picture 4" descr="A close-up of a hand holding a stethoscope&#10;&#10;Description automatically generated with low confidence">
            <a:extLst>
              <a:ext uri="{FF2B5EF4-FFF2-40B4-BE49-F238E27FC236}">
                <a16:creationId xmlns:a16="http://schemas.microsoft.com/office/drawing/2014/main" id="{2F5D7D82-9BCD-475B-A0C9-FBE8FBC3ABB2}"/>
              </a:ext>
            </a:extLst>
          </p:cNvPr>
          <p:cNvPicPr>
            <a:picLocks noChangeAspect="1"/>
          </p:cNvPicPr>
          <p:nvPr/>
        </p:nvPicPr>
        <p:blipFill>
          <a:blip r:embed="rId2">
            <a:duotone>
              <a:schemeClr val="accent1">
                <a:shade val="45000"/>
                <a:satMod val="135000"/>
              </a:schemeClr>
              <a:prstClr val="white"/>
            </a:duotone>
          </a:blip>
          <a:stretch>
            <a:fillRect/>
          </a:stretch>
        </p:blipFill>
        <p:spPr>
          <a:xfrm>
            <a:off x="150801" y="6077365"/>
            <a:ext cx="607203" cy="602835"/>
          </a:xfrm>
          <a:prstGeom prst="rect">
            <a:avLst/>
          </a:prstGeom>
        </p:spPr>
      </p:pic>
    </p:spTree>
    <p:extLst>
      <p:ext uri="{BB962C8B-B14F-4D97-AF65-F5344CB8AC3E}">
        <p14:creationId xmlns:p14="http://schemas.microsoft.com/office/powerpoint/2010/main" val="3506012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759F710-63C4-47EA-A11D-CF8F4DE510DF}"/>
              </a:ext>
            </a:extLst>
          </p:cNvPr>
          <p:cNvSpPr>
            <a:spLocks noGrp="1"/>
          </p:cNvSpPr>
          <p:nvPr>
            <p:ph type="body" idx="1"/>
          </p:nvPr>
        </p:nvSpPr>
        <p:spPr>
          <a:xfrm>
            <a:off x="503139" y="2043946"/>
            <a:ext cx="7229971" cy="3751558"/>
          </a:xfrm>
        </p:spPr>
        <p:txBody>
          <a:bodyPr/>
          <a:lstStyle/>
          <a:p>
            <a:pPr>
              <a:lnSpc>
                <a:spcPct val="120000"/>
              </a:lnSpc>
            </a:pPr>
            <a:r>
              <a:rPr lang="en-US" dirty="0"/>
              <a:t>The scaled survey data was tested for normality using the Shapiro-Wilk normality test. The test did not show a significant departure from normality with </a:t>
            </a:r>
            <a:r>
              <a:rPr lang="en-US" i="1" dirty="0"/>
              <a:t>W</a:t>
            </a:r>
            <a:r>
              <a:rPr lang="en-US" dirty="0"/>
              <a:t>=.98 and </a:t>
            </a:r>
            <a:r>
              <a:rPr lang="en-US" i="1" dirty="0"/>
              <a:t>p</a:t>
            </a:r>
            <a:r>
              <a:rPr lang="en-US" dirty="0"/>
              <a:t>=.26. This does not prove the data is normally distributed, only that the assumption that the data is normally distributed cannot be rejected.</a:t>
            </a:r>
          </a:p>
          <a:p>
            <a:endParaRPr lang="en-US" dirty="0"/>
          </a:p>
        </p:txBody>
      </p:sp>
      <p:sp>
        <p:nvSpPr>
          <p:cNvPr id="3" name="Slide Number Placeholder 2">
            <a:extLst>
              <a:ext uri="{FF2B5EF4-FFF2-40B4-BE49-F238E27FC236}">
                <a16:creationId xmlns:a16="http://schemas.microsoft.com/office/drawing/2014/main" id="{05863122-E6AF-45E4-8201-A74E2B741E6D}"/>
              </a:ext>
            </a:extLst>
          </p:cNvPr>
          <p:cNvSpPr>
            <a:spLocks noGrp="1"/>
          </p:cNvSpPr>
          <p:nvPr>
            <p:ph type="sldNum" sz="quarter" idx="12"/>
          </p:nvPr>
        </p:nvSpPr>
        <p:spPr/>
        <p:txBody>
          <a:bodyPr/>
          <a:lstStyle/>
          <a:p>
            <a:fld id="{C263D6C4-4840-40CC-AC84-17E24B3B7BDE}" type="slidenum">
              <a:rPr lang="en-US" noProof="0" smtClean="0"/>
              <a:pPr/>
              <a:t>20</a:t>
            </a:fld>
            <a:endParaRPr lang="en-US" noProof="0"/>
          </a:p>
        </p:txBody>
      </p:sp>
      <p:sp>
        <p:nvSpPr>
          <p:cNvPr id="4" name="Title 3">
            <a:extLst>
              <a:ext uri="{FF2B5EF4-FFF2-40B4-BE49-F238E27FC236}">
                <a16:creationId xmlns:a16="http://schemas.microsoft.com/office/drawing/2014/main" id="{95C29C19-E0EE-48F2-B1B7-728925A11295}"/>
              </a:ext>
            </a:extLst>
          </p:cNvPr>
          <p:cNvSpPr>
            <a:spLocks noGrp="1"/>
          </p:cNvSpPr>
          <p:nvPr>
            <p:ph type="title"/>
          </p:nvPr>
        </p:nvSpPr>
        <p:spPr>
          <a:xfrm>
            <a:off x="202930" y="1062496"/>
            <a:ext cx="8437730" cy="844375"/>
          </a:xfrm>
        </p:spPr>
        <p:txBody>
          <a:bodyPr>
            <a:normAutofit fontScale="90000"/>
          </a:bodyPr>
          <a:lstStyle/>
          <a:p>
            <a:r>
              <a:rPr lang="en-US"/>
              <a:t>Data Collection and Analysis</a:t>
            </a:r>
          </a:p>
        </p:txBody>
      </p:sp>
      <p:pic>
        <p:nvPicPr>
          <p:cNvPr id="6" name="Picture 5" descr="A close-up of a hand holding a stethoscope&#10;&#10;Description automatically generated with low confidence">
            <a:extLst>
              <a:ext uri="{FF2B5EF4-FFF2-40B4-BE49-F238E27FC236}">
                <a16:creationId xmlns:a16="http://schemas.microsoft.com/office/drawing/2014/main" id="{6D8BFB60-5F82-4148-BF91-5E4AAFEB5F97}"/>
              </a:ext>
            </a:extLst>
          </p:cNvPr>
          <p:cNvPicPr>
            <a:picLocks noChangeAspect="1"/>
          </p:cNvPicPr>
          <p:nvPr/>
        </p:nvPicPr>
        <p:blipFill>
          <a:blip r:embed="rId2">
            <a:duotone>
              <a:schemeClr val="accent1">
                <a:shade val="45000"/>
                <a:satMod val="135000"/>
              </a:schemeClr>
              <a:prstClr val="white"/>
            </a:duotone>
          </a:blip>
          <a:stretch>
            <a:fillRect/>
          </a:stretch>
        </p:blipFill>
        <p:spPr>
          <a:xfrm>
            <a:off x="298952" y="6013657"/>
            <a:ext cx="607203" cy="602835"/>
          </a:xfrm>
          <a:prstGeom prst="rect">
            <a:avLst/>
          </a:prstGeom>
        </p:spPr>
      </p:pic>
      <p:pic>
        <p:nvPicPr>
          <p:cNvPr id="8" name="Picture 7">
            <a:extLst>
              <a:ext uri="{FF2B5EF4-FFF2-40B4-BE49-F238E27FC236}">
                <a16:creationId xmlns:a16="http://schemas.microsoft.com/office/drawing/2014/main" id="{841431E1-CC52-44F0-90D9-6244B1432578}"/>
              </a:ext>
            </a:extLst>
          </p:cNvPr>
          <p:cNvPicPr>
            <a:picLocks noChangeAspect="1"/>
          </p:cNvPicPr>
          <p:nvPr/>
        </p:nvPicPr>
        <p:blipFill>
          <a:blip r:embed="rId3"/>
          <a:stretch>
            <a:fillRect/>
          </a:stretch>
        </p:blipFill>
        <p:spPr>
          <a:xfrm>
            <a:off x="1731778" y="4041386"/>
            <a:ext cx="4772691" cy="2257740"/>
          </a:xfrm>
          <a:prstGeom prst="rect">
            <a:avLst/>
          </a:prstGeom>
        </p:spPr>
      </p:pic>
    </p:spTree>
    <p:extLst>
      <p:ext uri="{BB962C8B-B14F-4D97-AF65-F5344CB8AC3E}">
        <p14:creationId xmlns:p14="http://schemas.microsoft.com/office/powerpoint/2010/main" val="36566237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FF6FA75-8B20-4180-9053-4F83650215CF}"/>
              </a:ext>
            </a:extLst>
          </p:cNvPr>
          <p:cNvSpPr>
            <a:spLocks noGrp="1"/>
          </p:cNvSpPr>
          <p:nvPr>
            <p:ph type="body" idx="1"/>
          </p:nvPr>
        </p:nvSpPr>
        <p:spPr>
          <a:xfrm>
            <a:off x="647293" y="1817497"/>
            <a:ext cx="6803136" cy="4497578"/>
          </a:xfrm>
        </p:spPr>
        <p:txBody>
          <a:bodyPr/>
          <a:lstStyle/>
          <a:p>
            <a:r>
              <a:rPr lang="en-US"/>
              <a:t>The research question suggested the possibility of a statistical correlation between end-user acceptance and the successful implementation of Microsoft Dynamics 365.</a:t>
            </a:r>
          </a:p>
          <a:p>
            <a:r>
              <a:rPr lang="en-US"/>
              <a:t>The Pearson’s correlation coefficient test value was .89 which indicates an 89% positive correlation between the two co-dependent variables. The coefficient of determination, R</a:t>
            </a:r>
            <a:r>
              <a:rPr lang="en-US" baseline="30000"/>
              <a:t>2</a:t>
            </a:r>
            <a:r>
              <a:rPr lang="en-US"/>
              <a:t>, was .79 indicating a 79% goodness of fit.</a:t>
            </a:r>
          </a:p>
        </p:txBody>
      </p:sp>
      <p:sp>
        <p:nvSpPr>
          <p:cNvPr id="3" name="Slide Number Placeholder 2">
            <a:extLst>
              <a:ext uri="{FF2B5EF4-FFF2-40B4-BE49-F238E27FC236}">
                <a16:creationId xmlns:a16="http://schemas.microsoft.com/office/drawing/2014/main" id="{766CD81F-5592-4525-92A1-C9E21B83620E}"/>
              </a:ext>
            </a:extLst>
          </p:cNvPr>
          <p:cNvSpPr>
            <a:spLocks noGrp="1"/>
          </p:cNvSpPr>
          <p:nvPr>
            <p:ph type="sldNum" sz="quarter" idx="12"/>
          </p:nvPr>
        </p:nvSpPr>
        <p:spPr/>
        <p:txBody>
          <a:bodyPr/>
          <a:lstStyle/>
          <a:p>
            <a:fld id="{C263D6C4-4840-40CC-AC84-17E24B3B7BDE}" type="slidenum">
              <a:rPr lang="en-US" noProof="0" smtClean="0"/>
              <a:pPr/>
              <a:t>21</a:t>
            </a:fld>
            <a:endParaRPr lang="en-US" noProof="0"/>
          </a:p>
        </p:txBody>
      </p:sp>
      <p:sp>
        <p:nvSpPr>
          <p:cNvPr id="4" name="Title 3">
            <a:extLst>
              <a:ext uri="{FF2B5EF4-FFF2-40B4-BE49-F238E27FC236}">
                <a16:creationId xmlns:a16="http://schemas.microsoft.com/office/drawing/2014/main" id="{8AC72348-0665-44D3-99F2-1E38A569D510}"/>
              </a:ext>
            </a:extLst>
          </p:cNvPr>
          <p:cNvSpPr>
            <a:spLocks noGrp="1"/>
          </p:cNvSpPr>
          <p:nvPr>
            <p:ph type="title"/>
          </p:nvPr>
        </p:nvSpPr>
        <p:spPr>
          <a:xfrm>
            <a:off x="488154" y="958442"/>
            <a:ext cx="8370619" cy="859055"/>
          </a:xfrm>
        </p:spPr>
        <p:txBody>
          <a:bodyPr>
            <a:normAutofit fontScale="90000"/>
          </a:bodyPr>
          <a:lstStyle/>
          <a:p>
            <a:r>
              <a:rPr lang="en-US"/>
              <a:t>Data Collection and Analysis</a:t>
            </a:r>
          </a:p>
        </p:txBody>
      </p:sp>
      <p:pic>
        <p:nvPicPr>
          <p:cNvPr id="6" name="Picture 5" descr="A close-up of a hand holding a stethoscope&#10;&#10;Description automatically generated with low confidence">
            <a:extLst>
              <a:ext uri="{FF2B5EF4-FFF2-40B4-BE49-F238E27FC236}">
                <a16:creationId xmlns:a16="http://schemas.microsoft.com/office/drawing/2014/main" id="{1906C9BB-BA1C-4317-9C9B-C64CB447AD1C}"/>
              </a:ext>
            </a:extLst>
          </p:cNvPr>
          <p:cNvPicPr>
            <a:picLocks noChangeAspect="1"/>
          </p:cNvPicPr>
          <p:nvPr/>
        </p:nvPicPr>
        <p:blipFill>
          <a:blip r:embed="rId2">
            <a:duotone>
              <a:schemeClr val="accent1">
                <a:shade val="45000"/>
                <a:satMod val="135000"/>
              </a:schemeClr>
              <a:prstClr val="white"/>
            </a:duotone>
          </a:blip>
          <a:stretch>
            <a:fillRect/>
          </a:stretch>
        </p:blipFill>
        <p:spPr>
          <a:xfrm>
            <a:off x="264122" y="6013657"/>
            <a:ext cx="607203" cy="602835"/>
          </a:xfrm>
          <a:prstGeom prst="rect">
            <a:avLst/>
          </a:prstGeom>
        </p:spPr>
      </p:pic>
      <p:pic>
        <p:nvPicPr>
          <p:cNvPr id="7" name="Picture 6">
            <a:extLst>
              <a:ext uri="{FF2B5EF4-FFF2-40B4-BE49-F238E27FC236}">
                <a16:creationId xmlns:a16="http://schemas.microsoft.com/office/drawing/2014/main" id="{BEDA0BB4-DBF6-4DA5-A7C3-6BF06D9F48B6}"/>
              </a:ext>
            </a:extLst>
          </p:cNvPr>
          <p:cNvPicPr>
            <a:picLocks noChangeAspect="1"/>
          </p:cNvPicPr>
          <p:nvPr/>
        </p:nvPicPr>
        <p:blipFill>
          <a:blip r:embed="rId3"/>
          <a:stretch>
            <a:fillRect/>
          </a:stretch>
        </p:blipFill>
        <p:spPr>
          <a:xfrm>
            <a:off x="1510477" y="4140244"/>
            <a:ext cx="6803272" cy="2508440"/>
          </a:xfrm>
          <a:prstGeom prst="rect">
            <a:avLst/>
          </a:prstGeom>
        </p:spPr>
      </p:pic>
    </p:spTree>
    <p:extLst>
      <p:ext uri="{BB962C8B-B14F-4D97-AF65-F5344CB8AC3E}">
        <p14:creationId xmlns:p14="http://schemas.microsoft.com/office/powerpoint/2010/main" val="3497554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F84704E-3E2F-47F2-AA62-2CB21DF66DFE}"/>
              </a:ext>
            </a:extLst>
          </p:cNvPr>
          <p:cNvSpPr>
            <a:spLocks noGrp="1"/>
          </p:cNvSpPr>
          <p:nvPr>
            <p:ph type="body" idx="1"/>
          </p:nvPr>
        </p:nvSpPr>
        <p:spPr>
          <a:xfrm>
            <a:off x="967924" y="2584227"/>
            <a:ext cx="6961269" cy="2921048"/>
          </a:xfrm>
        </p:spPr>
        <p:txBody>
          <a:bodyPr/>
          <a:lstStyle/>
          <a:p>
            <a:pPr>
              <a:lnSpc>
                <a:spcPct val="200000"/>
              </a:lnSpc>
              <a:spcAft>
                <a:spcPts val="1200"/>
              </a:spcAft>
            </a:pPr>
            <a:r>
              <a:rPr lang="en-US" dirty="0"/>
              <a:t>The statistical analysis of the results of the survey found a significant correlation between ERP system end-user acceptance and ERP system implementation success, supporting the acceptance of </a:t>
            </a:r>
            <a:r>
              <a:rPr lang="en-US" i="1" dirty="0"/>
              <a:t>H</a:t>
            </a:r>
            <a:r>
              <a:rPr lang="en-US" i="1" baseline="-25000" dirty="0"/>
              <a:t>a:</a:t>
            </a:r>
            <a:r>
              <a:rPr lang="en-US" dirty="0"/>
              <a:t> and the rejection of </a:t>
            </a:r>
            <a:r>
              <a:rPr lang="en-US" i="1" dirty="0"/>
              <a:t>H</a:t>
            </a:r>
            <a:r>
              <a:rPr lang="en-US" i="1" baseline="-25000" dirty="0"/>
              <a:t>0:</a:t>
            </a:r>
            <a:r>
              <a:rPr lang="en-US" dirty="0"/>
              <a:t>.</a:t>
            </a:r>
          </a:p>
          <a:p>
            <a:endParaRPr lang="en-US" dirty="0"/>
          </a:p>
        </p:txBody>
      </p:sp>
      <p:sp>
        <p:nvSpPr>
          <p:cNvPr id="3" name="Slide Number Placeholder 2">
            <a:extLst>
              <a:ext uri="{FF2B5EF4-FFF2-40B4-BE49-F238E27FC236}">
                <a16:creationId xmlns:a16="http://schemas.microsoft.com/office/drawing/2014/main" id="{FC3A53C0-1C3E-4195-973A-25D1962B24C1}"/>
              </a:ext>
            </a:extLst>
          </p:cNvPr>
          <p:cNvSpPr>
            <a:spLocks noGrp="1"/>
          </p:cNvSpPr>
          <p:nvPr>
            <p:ph type="sldNum" sz="quarter" idx="12"/>
          </p:nvPr>
        </p:nvSpPr>
        <p:spPr/>
        <p:txBody>
          <a:bodyPr/>
          <a:lstStyle/>
          <a:p>
            <a:fld id="{C263D6C4-4840-40CC-AC84-17E24B3B7BDE}" type="slidenum">
              <a:rPr lang="en-US" noProof="0" smtClean="0"/>
              <a:pPr/>
              <a:t>22</a:t>
            </a:fld>
            <a:endParaRPr lang="en-US" noProof="0"/>
          </a:p>
        </p:txBody>
      </p:sp>
      <p:sp>
        <p:nvSpPr>
          <p:cNvPr id="4" name="Title 3">
            <a:extLst>
              <a:ext uri="{FF2B5EF4-FFF2-40B4-BE49-F238E27FC236}">
                <a16:creationId xmlns:a16="http://schemas.microsoft.com/office/drawing/2014/main" id="{61B65108-4872-42D2-94DF-1C3303A0B806}"/>
              </a:ext>
            </a:extLst>
          </p:cNvPr>
          <p:cNvSpPr>
            <a:spLocks noGrp="1"/>
          </p:cNvSpPr>
          <p:nvPr>
            <p:ph type="title"/>
          </p:nvPr>
        </p:nvSpPr>
        <p:spPr>
          <a:xfrm>
            <a:off x="664324" y="1352725"/>
            <a:ext cx="7781544" cy="859055"/>
          </a:xfrm>
        </p:spPr>
        <p:txBody>
          <a:bodyPr/>
          <a:lstStyle/>
          <a:p>
            <a:r>
              <a:rPr lang="en-US"/>
              <a:t>Findings of the Study</a:t>
            </a:r>
          </a:p>
        </p:txBody>
      </p:sp>
      <p:pic>
        <p:nvPicPr>
          <p:cNvPr id="5" name="Picture 4" descr="A close-up of a hand holding a stethoscope&#10;&#10;Description automatically generated with low confidence">
            <a:extLst>
              <a:ext uri="{FF2B5EF4-FFF2-40B4-BE49-F238E27FC236}">
                <a16:creationId xmlns:a16="http://schemas.microsoft.com/office/drawing/2014/main" id="{38A9E902-6F12-4F0C-B69E-5DC3571F14E6}"/>
              </a:ext>
            </a:extLst>
          </p:cNvPr>
          <p:cNvPicPr>
            <a:picLocks noChangeAspect="1"/>
          </p:cNvPicPr>
          <p:nvPr/>
        </p:nvPicPr>
        <p:blipFill>
          <a:blip r:embed="rId2">
            <a:duotone>
              <a:schemeClr val="accent1">
                <a:shade val="45000"/>
                <a:satMod val="135000"/>
              </a:schemeClr>
              <a:prstClr val="white"/>
            </a:duotone>
          </a:blip>
          <a:stretch>
            <a:fillRect/>
          </a:stretch>
        </p:blipFill>
        <p:spPr>
          <a:xfrm>
            <a:off x="360721" y="6013657"/>
            <a:ext cx="607203" cy="602835"/>
          </a:xfrm>
          <a:prstGeom prst="rect">
            <a:avLst/>
          </a:prstGeom>
        </p:spPr>
      </p:pic>
    </p:spTree>
    <p:extLst>
      <p:ext uri="{BB962C8B-B14F-4D97-AF65-F5344CB8AC3E}">
        <p14:creationId xmlns:p14="http://schemas.microsoft.com/office/powerpoint/2010/main" val="3923461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13FF035-8296-46F4-BBAC-EB0322531E8B}"/>
              </a:ext>
            </a:extLst>
          </p:cNvPr>
          <p:cNvSpPr>
            <a:spLocks noGrp="1"/>
          </p:cNvSpPr>
          <p:nvPr>
            <p:ph type="body" idx="1"/>
          </p:nvPr>
        </p:nvSpPr>
        <p:spPr>
          <a:xfrm>
            <a:off x="672460" y="2682799"/>
            <a:ext cx="6803136" cy="3457942"/>
          </a:xfrm>
        </p:spPr>
        <p:txBody>
          <a:bodyPr/>
          <a:lstStyle/>
          <a:p>
            <a:r>
              <a:rPr lang="en-US" dirty="0"/>
              <a:t>This study underscored the high positive correlation between end-user acceptance and successful ERP system implementation.</a:t>
            </a:r>
          </a:p>
          <a:p>
            <a:r>
              <a:rPr lang="en-US" dirty="0"/>
              <a:t>End-user acceptance is not the only significant and critical risk factor to be considered in ERP system implementations as the literature review illustrated; however, other risk factors were beyond the scope of this study.</a:t>
            </a:r>
          </a:p>
          <a:p>
            <a:r>
              <a:rPr lang="en-US" dirty="0"/>
              <a:t>Strong organizational change management initiatives and comprehensive end-user training will help ensure implementation success and mitigate implementation costs.</a:t>
            </a:r>
          </a:p>
          <a:p>
            <a:endParaRPr lang="en-US" dirty="0"/>
          </a:p>
        </p:txBody>
      </p:sp>
      <p:sp>
        <p:nvSpPr>
          <p:cNvPr id="3" name="Slide Number Placeholder 2">
            <a:extLst>
              <a:ext uri="{FF2B5EF4-FFF2-40B4-BE49-F238E27FC236}">
                <a16:creationId xmlns:a16="http://schemas.microsoft.com/office/drawing/2014/main" id="{6BEEF793-B8B9-47A2-8391-63BAFADE5CCA}"/>
              </a:ext>
            </a:extLst>
          </p:cNvPr>
          <p:cNvSpPr>
            <a:spLocks noGrp="1"/>
          </p:cNvSpPr>
          <p:nvPr>
            <p:ph type="sldNum" sz="quarter" idx="12"/>
          </p:nvPr>
        </p:nvSpPr>
        <p:spPr/>
        <p:txBody>
          <a:bodyPr/>
          <a:lstStyle/>
          <a:p>
            <a:fld id="{C263D6C4-4840-40CC-AC84-17E24B3B7BDE}" type="slidenum">
              <a:rPr lang="en-US" noProof="0" smtClean="0"/>
              <a:pPr/>
              <a:t>23</a:t>
            </a:fld>
            <a:endParaRPr lang="en-US" noProof="0"/>
          </a:p>
        </p:txBody>
      </p:sp>
      <p:sp>
        <p:nvSpPr>
          <p:cNvPr id="4" name="Title 3">
            <a:extLst>
              <a:ext uri="{FF2B5EF4-FFF2-40B4-BE49-F238E27FC236}">
                <a16:creationId xmlns:a16="http://schemas.microsoft.com/office/drawing/2014/main" id="{3FF7949A-E302-4C45-9D76-6FA776DB3194}"/>
              </a:ext>
            </a:extLst>
          </p:cNvPr>
          <p:cNvSpPr>
            <a:spLocks noGrp="1"/>
          </p:cNvSpPr>
          <p:nvPr>
            <p:ph type="title"/>
          </p:nvPr>
        </p:nvSpPr>
        <p:spPr>
          <a:xfrm>
            <a:off x="560760" y="1031847"/>
            <a:ext cx="9564752" cy="1414826"/>
          </a:xfrm>
        </p:spPr>
        <p:txBody>
          <a:bodyPr>
            <a:normAutofit fontScale="90000"/>
          </a:bodyPr>
          <a:lstStyle/>
          <a:p>
            <a:r>
              <a:rPr lang="en-US"/>
              <a:t>Implications for Business Practice</a:t>
            </a:r>
          </a:p>
        </p:txBody>
      </p:sp>
      <p:pic>
        <p:nvPicPr>
          <p:cNvPr id="5" name="Picture 4" descr="A close-up of a hand holding a stethoscope&#10;&#10;Description automatically generated with low confidence">
            <a:extLst>
              <a:ext uri="{FF2B5EF4-FFF2-40B4-BE49-F238E27FC236}">
                <a16:creationId xmlns:a16="http://schemas.microsoft.com/office/drawing/2014/main" id="{0915B56D-364D-40BD-A839-ECFB27B0DDAE}"/>
              </a:ext>
            </a:extLst>
          </p:cNvPr>
          <p:cNvPicPr>
            <a:picLocks noChangeAspect="1"/>
          </p:cNvPicPr>
          <p:nvPr/>
        </p:nvPicPr>
        <p:blipFill>
          <a:blip r:embed="rId2">
            <a:duotone>
              <a:schemeClr val="accent1">
                <a:shade val="45000"/>
                <a:satMod val="135000"/>
              </a:schemeClr>
              <a:prstClr val="white"/>
            </a:duotone>
          </a:blip>
          <a:stretch>
            <a:fillRect/>
          </a:stretch>
        </p:blipFill>
        <p:spPr>
          <a:xfrm>
            <a:off x="257158" y="6013657"/>
            <a:ext cx="607203" cy="602835"/>
          </a:xfrm>
          <a:prstGeom prst="rect">
            <a:avLst/>
          </a:prstGeom>
        </p:spPr>
      </p:pic>
    </p:spTree>
    <p:extLst>
      <p:ext uri="{BB962C8B-B14F-4D97-AF65-F5344CB8AC3E}">
        <p14:creationId xmlns:p14="http://schemas.microsoft.com/office/powerpoint/2010/main" val="3670348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A8E3957-8B91-4821-BF55-07DBAE5F2103}"/>
              </a:ext>
            </a:extLst>
          </p:cNvPr>
          <p:cNvSpPr>
            <a:spLocks noGrp="1"/>
          </p:cNvSpPr>
          <p:nvPr>
            <p:ph type="body" idx="1"/>
          </p:nvPr>
        </p:nvSpPr>
        <p:spPr>
          <a:xfrm>
            <a:off x="660568" y="1803896"/>
            <a:ext cx="7524644" cy="4511179"/>
          </a:xfrm>
        </p:spPr>
        <p:txBody>
          <a:bodyPr/>
          <a:lstStyle/>
          <a:p>
            <a:r>
              <a:rPr lang="en-US" dirty="0"/>
              <a:t>Much research has been done using TAM and ISSM separately and independently.</a:t>
            </a:r>
          </a:p>
          <a:p>
            <a:r>
              <a:rPr lang="en-US" dirty="0"/>
              <a:t>Less is known about the use of the two models as co-dependent variables in a correlation analysis as was done in this study.</a:t>
            </a:r>
          </a:p>
          <a:p>
            <a:r>
              <a:rPr lang="en-US" dirty="0"/>
              <a:t>Future research should explore the potential existence of other correlations between the elements and dimensions of TAM and ISSM.</a:t>
            </a:r>
          </a:p>
          <a:p>
            <a:r>
              <a:rPr lang="en-US" dirty="0"/>
              <a:t>Future studies should examine the potential existence of a cause-and-effect relationship between TAM and ISSM as applied to ERP implementations, particularly Microsoft Dynamics 365.</a:t>
            </a:r>
          </a:p>
          <a:p>
            <a:r>
              <a:rPr lang="en-US" dirty="0"/>
              <a:t>Further study into ERP implementation costs and the cost savings associated with maximizing end-user acceptance would be excellent topics for future research.</a:t>
            </a:r>
          </a:p>
        </p:txBody>
      </p:sp>
      <p:sp>
        <p:nvSpPr>
          <p:cNvPr id="3" name="Slide Number Placeholder 2">
            <a:extLst>
              <a:ext uri="{FF2B5EF4-FFF2-40B4-BE49-F238E27FC236}">
                <a16:creationId xmlns:a16="http://schemas.microsoft.com/office/drawing/2014/main" id="{6E0DAB2C-C44E-4345-A611-19D71AFAAA3D}"/>
              </a:ext>
            </a:extLst>
          </p:cNvPr>
          <p:cNvSpPr>
            <a:spLocks noGrp="1"/>
          </p:cNvSpPr>
          <p:nvPr>
            <p:ph type="sldNum" sz="quarter" idx="12"/>
          </p:nvPr>
        </p:nvSpPr>
        <p:spPr/>
        <p:txBody>
          <a:bodyPr/>
          <a:lstStyle/>
          <a:p>
            <a:fld id="{C263D6C4-4840-40CC-AC84-17E24B3B7BDE}" type="slidenum">
              <a:rPr lang="en-US" noProof="0" smtClean="0"/>
              <a:pPr/>
              <a:t>24</a:t>
            </a:fld>
            <a:endParaRPr lang="en-US" noProof="0"/>
          </a:p>
        </p:txBody>
      </p:sp>
      <p:sp>
        <p:nvSpPr>
          <p:cNvPr id="4" name="Title 3">
            <a:extLst>
              <a:ext uri="{FF2B5EF4-FFF2-40B4-BE49-F238E27FC236}">
                <a16:creationId xmlns:a16="http://schemas.microsoft.com/office/drawing/2014/main" id="{F8C6D03E-0FD6-43BC-A91B-7300F610ED18}"/>
              </a:ext>
            </a:extLst>
          </p:cNvPr>
          <p:cNvSpPr>
            <a:spLocks noGrp="1"/>
          </p:cNvSpPr>
          <p:nvPr>
            <p:ph type="title"/>
          </p:nvPr>
        </p:nvSpPr>
        <p:spPr>
          <a:xfrm>
            <a:off x="467992" y="944841"/>
            <a:ext cx="7781544" cy="859055"/>
          </a:xfrm>
        </p:spPr>
        <p:txBody>
          <a:bodyPr>
            <a:normAutofit fontScale="90000"/>
          </a:bodyPr>
          <a:lstStyle/>
          <a:p>
            <a:r>
              <a:rPr lang="en-US" dirty="0"/>
              <a:t>Implications for Research</a:t>
            </a:r>
          </a:p>
        </p:txBody>
      </p:sp>
      <p:pic>
        <p:nvPicPr>
          <p:cNvPr id="5" name="Picture 4" descr="A close-up of a hand holding a stethoscope&#10;&#10;Description automatically generated with low confidence">
            <a:extLst>
              <a:ext uri="{FF2B5EF4-FFF2-40B4-BE49-F238E27FC236}">
                <a16:creationId xmlns:a16="http://schemas.microsoft.com/office/drawing/2014/main" id="{B4D98D71-0A4F-4D21-867C-EB510F706D93}"/>
              </a:ext>
            </a:extLst>
          </p:cNvPr>
          <p:cNvPicPr>
            <a:picLocks noChangeAspect="1"/>
          </p:cNvPicPr>
          <p:nvPr/>
        </p:nvPicPr>
        <p:blipFill>
          <a:blip r:embed="rId2">
            <a:duotone>
              <a:schemeClr val="accent1">
                <a:shade val="45000"/>
                <a:satMod val="135000"/>
              </a:schemeClr>
              <a:prstClr val="white"/>
            </a:duotone>
          </a:blip>
          <a:stretch>
            <a:fillRect/>
          </a:stretch>
        </p:blipFill>
        <p:spPr>
          <a:xfrm>
            <a:off x="268189" y="6013657"/>
            <a:ext cx="607203" cy="602835"/>
          </a:xfrm>
          <a:prstGeom prst="rect">
            <a:avLst/>
          </a:prstGeom>
        </p:spPr>
      </p:pic>
    </p:spTree>
    <p:extLst>
      <p:ext uri="{BB962C8B-B14F-4D97-AF65-F5344CB8AC3E}">
        <p14:creationId xmlns:p14="http://schemas.microsoft.com/office/powerpoint/2010/main" val="1101993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E1164F0-E30E-4E75-8CB3-50F489D9FEB5}"/>
              </a:ext>
            </a:extLst>
          </p:cNvPr>
          <p:cNvSpPr>
            <a:spLocks noGrp="1"/>
          </p:cNvSpPr>
          <p:nvPr>
            <p:ph type="body" idx="1"/>
          </p:nvPr>
        </p:nvSpPr>
        <p:spPr>
          <a:xfrm>
            <a:off x="777209" y="2161638"/>
            <a:ext cx="6803136" cy="3793501"/>
          </a:xfrm>
        </p:spPr>
        <p:txBody>
          <a:bodyPr/>
          <a:lstStyle/>
          <a:p>
            <a:r>
              <a:rPr lang="en-US" dirty="0"/>
              <a:t>Increasing numbers of businesses are turning to ERP systems as a major approach to increasing competitive advantage.</a:t>
            </a:r>
          </a:p>
          <a:p>
            <a:r>
              <a:rPr lang="en-US" dirty="0"/>
              <a:t>ERP systems represent a significant commitment of financial and operational resources and essentially redefine all aspects of organizational operations.</a:t>
            </a:r>
          </a:p>
          <a:p>
            <a:r>
              <a:rPr lang="en-US" dirty="0"/>
              <a:t>The decision to implement an ERP system is high risk with failure rates of 50% to 70%.</a:t>
            </a:r>
          </a:p>
          <a:p>
            <a:r>
              <a:rPr lang="en-US" dirty="0"/>
              <a:t>Companies must mitigate as many risks as possible to help ensure a successful implementation.</a:t>
            </a:r>
          </a:p>
          <a:p>
            <a:r>
              <a:rPr lang="en-US" dirty="0"/>
              <a:t>Paramount in doing this is ensuring that end-users accept and are satisfied with the new ERP system.</a:t>
            </a:r>
          </a:p>
          <a:p>
            <a:endParaRPr lang="en-US" dirty="0"/>
          </a:p>
        </p:txBody>
      </p:sp>
      <p:sp>
        <p:nvSpPr>
          <p:cNvPr id="3" name="Slide Number Placeholder 2">
            <a:extLst>
              <a:ext uri="{FF2B5EF4-FFF2-40B4-BE49-F238E27FC236}">
                <a16:creationId xmlns:a16="http://schemas.microsoft.com/office/drawing/2014/main" id="{B23B7622-CC83-42BD-A6DC-3AF640BA21B7}"/>
              </a:ext>
            </a:extLst>
          </p:cNvPr>
          <p:cNvSpPr>
            <a:spLocks noGrp="1"/>
          </p:cNvSpPr>
          <p:nvPr>
            <p:ph type="sldNum" sz="quarter" idx="12"/>
          </p:nvPr>
        </p:nvSpPr>
        <p:spPr/>
        <p:txBody>
          <a:bodyPr/>
          <a:lstStyle/>
          <a:p>
            <a:fld id="{C263D6C4-4840-40CC-AC84-17E24B3B7BDE}" type="slidenum">
              <a:rPr lang="en-US" noProof="0" smtClean="0"/>
              <a:pPr/>
              <a:t>25</a:t>
            </a:fld>
            <a:endParaRPr lang="en-US" noProof="0"/>
          </a:p>
        </p:txBody>
      </p:sp>
      <p:sp>
        <p:nvSpPr>
          <p:cNvPr id="4" name="Title 3">
            <a:extLst>
              <a:ext uri="{FF2B5EF4-FFF2-40B4-BE49-F238E27FC236}">
                <a16:creationId xmlns:a16="http://schemas.microsoft.com/office/drawing/2014/main" id="{1C0AC5C0-E78C-457F-83E0-8FC91FB468B0}"/>
              </a:ext>
            </a:extLst>
          </p:cNvPr>
          <p:cNvSpPr>
            <a:spLocks noGrp="1"/>
          </p:cNvSpPr>
          <p:nvPr>
            <p:ph type="title"/>
          </p:nvPr>
        </p:nvSpPr>
        <p:spPr>
          <a:xfrm>
            <a:off x="555267" y="1244065"/>
            <a:ext cx="7781544" cy="859055"/>
          </a:xfrm>
        </p:spPr>
        <p:txBody>
          <a:bodyPr/>
          <a:lstStyle/>
          <a:p>
            <a:r>
              <a:rPr lang="en-US"/>
              <a:t>Conclusions</a:t>
            </a:r>
          </a:p>
        </p:txBody>
      </p:sp>
      <p:pic>
        <p:nvPicPr>
          <p:cNvPr id="5" name="Picture 4" descr="A close-up of a hand holding a stethoscope&#10;&#10;Description automatically generated with low confidence">
            <a:extLst>
              <a:ext uri="{FF2B5EF4-FFF2-40B4-BE49-F238E27FC236}">
                <a16:creationId xmlns:a16="http://schemas.microsoft.com/office/drawing/2014/main" id="{F64D4648-82A2-44A1-9508-0BB6169EAB1A}"/>
              </a:ext>
            </a:extLst>
          </p:cNvPr>
          <p:cNvPicPr>
            <a:picLocks noChangeAspect="1"/>
          </p:cNvPicPr>
          <p:nvPr/>
        </p:nvPicPr>
        <p:blipFill>
          <a:blip r:embed="rId2">
            <a:duotone>
              <a:schemeClr val="accent1">
                <a:shade val="45000"/>
                <a:satMod val="135000"/>
              </a:schemeClr>
              <a:prstClr val="white"/>
            </a:duotone>
          </a:blip>
          <a:stretch>
            <a:fillRect/>
          </a:stretch>
        </p:blipFill>
        <p:spPr>
          <a:xfrm>
            <a:off x="343341" y="6013657"/>
            <a:ext cx="607203" cy="602835"/>
          </a:xfrm>
          <a:prstGeom prst="rect">
            <a:avLst/>
          </a:prstGeom>
        </p:spPr>
      </p:pic>
    </p:spTree>
    <p:extLst>
      <p:ext uri="{BB962C8B-B14F-4D97-AF65-F5344CB8AC3E}">
        <p14:creationId xmlns:p14="http://schemas.microsoft.com/office/powerpoint/2010/main" val="6734645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43A1411-761D-48EB-A3F4-DF8D01167C38}"/>
              </a:ext>
            </a:extLst>
          </p:cNvPr>
          <p:cNvSpPr>
            <a:spLocks noGrp="1"/>
          </p:cNvSpPr>
          <p:nvPr>
            <p:ph type="body" idx="1"/>
          </p:nvPr>
        </p:nvSpPr>
        <p:spPr>
          <a:xfrm>
            <a:off x="638902" y="2213016"/>
            <a:ext cx="7372584" cy="3759945"/>
          </a:xfrm>
        </p:spPr>
        <p:txBody>
          <a:bodyPr>
            <a:normAutofit/>
          </a:bodyPr>
          <a:lstStyle/>
          <a:p>
            <a:r>
              <a:rPr lang="en-US" dirty="0"/>
              <a:t>Microsoft Dynamics 365 is the newest entrant into the family of cloud-based ERP systems.</a:t>
            </a:r>
          </a:p>
          <a:p>
            <a:r>
              <a:rPr lang="en-US" dirty="0"/>
              <a:t>This study was conducted to determine if this new ERP system may be as susceptible to implementation failure as other ERP systems have been over the last 20 years.</a:t>
            </a:r>
          </a:p>
          <a:p>
            <a:r>
              <a:rPr lang="en-US" dirty="0"/>
              <a:t>This study considered one critical failure factor: poor end-user acceptance.</a:t>
            </a:r>
          </a:p>
          <a:p>
            <a:r>
              <a:rPr lang="en-US" dirty="0"/>
              <a:t>This study did not find that achieving high levels of end-user acceptance will ensure a successful ERP implementation.</a:t>
            </a:r>
          </a:p>
          <a:p>
            <a:r>
              <a:rPr lang="en-US" dirty="0"/>
              <a:t>This study did find that end-user acceptance is a significant mitigating factor against ERP implementation failure, specifically with Microsoft Dynamics 365.</a:t>
            </a:r>
          </a:p>
        </p:txBody>
      </p:sp>
      <p:sp>
        <p:nvSpPr>
          <p:cNvPr id="3" name="Slide Number Placeholder 2">
            <a:extLst>
              <a:ext uri="{FF2B5EF4-FFF2-40B4-BE49-F238E27FC236}">
                <a16:creationId xmlns:a16="http://schemas.microsoft.com/office/drawing/2014/main" id="{CC09F8B0-C235-46DD-B308-EDF35D8E32AF}"/>
              </a:ext>
            </a:extLst>
          </p:cNvPr>
          <p:cNvSpPr>
            <a:spLocks noGrp="1"/>
          </p:cNvSpPr>
          <p:nvPr>
            <p:ph type="sldNum" sz="quarter" idx="12"/>
          </p:nvPr>
        </p:nvSpPr>
        <p:spPr/>
        <p:txBody>
          <a:bodyPr/>
          <a:lstStyle/>
          <a:p>
            <a:fld id="{C263D6C4-4840-40CC-AC84-17E24B3B7BDE}" type="slidenum">
              <a:rPr lang="en-US" noProof="0" smtClean="0"/>
              <a:pPr/>
              <a:t>26</a:t>
            </a:fld>
            <a:endParaRPr lang="en-US" noProof="0"/>
          </a:p>
        </p:txBody>
      </p:sp>
      <p:sp>
        <p:nvSpPr>
          <p:cNvPr id="4" name="Title 3">
            <a:extLst>
              <a:ext uri="{FF2B5EF4-FFF2-40B4-BE49-F238E27FC236}">
                <a16:creationId xmlns:a16="http://schemas.microsoft.com/office/drawing/2014/main" id="{978F0A44-6EF0-4B5D-8C05-60B51731C919}"/>
              </a:ext>
            </a:extLst>
          </p:cNvPr>
          <p:cNvSpPr>
            <a:spLocks noGrp="1"/>
          </p:cNvSpPr>
          <p:nvPr>
            <p:ph type="title"/>
          </p:nvPr>
        </p:nvSpPr>
        <p:spPr>
          <a:xfrm>
            <a:off x="521711" y="1244065"/>
            <a:ext cx="7781544" cy="859055"/>
          </a:xfrm>
        </p:spPr>
        <p:txBody>
          <a:bodyPr/>
          <a:lstStyle/>
          <a:p>
            <a:r>
              <a:rPr lang="en-US"/>
              <a:t>Summary</a:t>
            </a:r>
          </a:p>
        </p:txBody>
      </p:sp>
      <p:pic>
        <p:nvPicPr>
          <p:cNvPr id="5" name="Picture 4" descr="A close-up of a hand holding a stethoscope&#10;&#10;Description automatically generated with low confidence">
            <a:extLst>
              <a:ext uri="{FF2B5EF4-FFF2-40B4-BE49-F238E27FC236}">
                <a16:creationId xmlns:a16="http://schemas.microsoft.com/office/drawing/2014/main" id="{657A972F-D09F-4D2C-89ED-ED4B476B3DBE}"/>
              </a:ext>
            </a:extLst>
          </p:cNvPr>
          <p:cNvPicPr>
            <a:picLocks noChangeAspect="1"/>
          </p:cNvPicPr>
          <p:nvPr/>
        </p:nvPicPr>
        <p:blipFill>
          <a:blip r:embed="rId2">
            <a:duotone>
              <a:schemeClr val="accent1">
                <a:shade val="45000"/>
                <a:satMod val="135000"/>
              </a:schemeClr>
              <a:prstClr val="white"/>
            </a:duotone>
          </a:blip>
          <a:stretch>
            <a:fillRect/>
          </a:stretch>
        </p:blipFill>
        <p:spPr>
          <a:xfrm>
            <a:off x="335300" y="6013657"/>
            <a:ext cx="607203" cy="602835"/>
          </a:xfrm>
          <a:prstGeom prst="rect">
            <a:avLst/>
          </a:prstGeom>
        </p:spPr>
      </p:pic>
    </p:spTree>
    <p:extLst>
      <p:ext uri="{BB962C8B-B14F-4D97-AF65-F5344CB8AC3E}">
        <p14:creationId xmlns:p14="http://schemas.microsoft.com/office/powerpoint/2010/main" val="5773309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370759C-870C-4C2A-A776-ADFEB62CA0B0}"/>
              </a:ext>
            </a:extLst>
          </p:cNvPr>
          <p:cNvSpPr>
            <a:spLocks noGrp="1"/>
          </p:cNvSpPr>
          <p:nvPr>
            <p:ph type="sldNum" sz="quarter" idx="12"/>
          </p:nvPr>
        </p:nvSpPr>
        <p:spPr/>
        <p:txBody>
          <a:bodyPr/>
          <a:lstStyle/>
          <a:p>
            <a:fld id="{C263D6C4-4840-40CC-AC84-17E24B3B7BDE}" type="slidenum">
              <a:rPr lang="en-US" noProof="0" smtClean="0"/>
              <a:pPr/>
              <a:t>27</a:t>
            </a:fld>
            <a:endParaRPr lang="en-US" noProof="0"/>
          </a:p>
        </p:txBody>
      </p:sp>
      <p:sp>
        <p:nvSpPr>
          <p:cNvPr id="4" name="Title 3">
            <a:extLst>
              <a:ext uri="{FF2B5EF4-FFF2-40B4-BE49-F238E27FC236}">
                <a16:creationId xmlns:a16="http://schemas.microsoft.com/office/drawing/2014/main" id="{010B69B7-C883-4C82-A472-11EB67ADAE86}"/>
              </a:ext>
            </a:extLst>
          </p:cNvPr>
          <p:cNvSpPr>
            <a:spLocks noGrp="1"/>
          </p:cNvSpPr>
          <p:nvPr>
            <p:ph type="title"/>
          </p:nvPr>
        </p:nvSpPr>
        <p:spPr>
          <a:xfrm>
            <a:off x="2551847" y="3139580"/>
            <a:ext cx="3622450" cy="859055"/>
          </a:xfrm>
        </p:spPr>
        <p:txBody>
          <a:bodyPr/>
          <a:lstStyle/>
          <a:p>
            <a:r>
              <a:rPr lang="en-US"/>
              <a:t>Questions</a:t>
            </a:r>
          </a:p>
        </p:txBody>
      </p:sp>
      <p:pic>
        <p:nvPicPr>
          <p:cNvPr id="5" name="Picture 4" descr="A close-up of a hand holding a stethoscope&#10;&#10;Description automatically generated with low confidence">
            <a:extLst>
              <a:ext uri="{FF2B5EF4-FFF2-40B4-BE49-F238E27FC236}">
                <a16:creationId xmlns:a16="http://schemas.microsoft.com/office/drawing/2014/main" id="{16FD5A03-79D3-4622-8EB8-3F72CE858C04}"/>
              </a:ext>
            </a:extLst>
          </p:cNvPr>
          <p:cNvPicPr>
            <a:picLocks noChangeAspect="1"/>
          </p:cNvPicPr>
          <p:nvPr/>
        </p:nvPicPr>
        <p:blipFill>
          <a:blip r:embed="rId2">
            <a:duotone>
              <a:schemeClr val="accent1">
                <a:shade val="45000"/>
                <a:satMod val="135000"/>
              </a:schemeClr>
              <a:prstClr val="white"/>
            </a:duotone>
          </a:blip>
          <a:stretch>
            <a:fillRect/>
          </a:stretch>
        </p:blipFill>
        <p:spPr>
          <a:xfrm>
            <a:off x="229798" y="6013657"/>
            <a:ext cx="607203" cy="602835"/>
          </a:xfrm>
          <a:prstGeom prst="rect">
            <a:avLst/>
          </a:prstGeom>
        </p:spPr>
      </p:pic>
    </p:spTree>
    <p:extLst>
      <p:ext uri="{BB962C8B-B14F-4D97-AF65-F5344CB8AC3E}">
        <p14:creationId xmlns:p14="http://schemas.microsoft.com/office/powerpoint/2010/main" val="18846566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9F6FD7F-4962-471D-BD40-95EE14DC7AF6}"/>
              </a:ext>
            </a:extLst>
          </p:cNvPr>
          <p:cNvSpPr>
            <a:spLocks noGrp="1"/>
          </p:cNvSpPr>
          <p:nvPr>
            <p:ph type="body" idx="1"/>
          </p:nvPr>
        </p:nvSpPr>
        <p:spPr>
          <a:xfrm>
            <a:off x="1038687" y="1737319"/>
            <a:ext cx="7563775" cy="4942881"/>
          </a:xfrm>
        </p:spPr>
        <p:txBody>
          <a:bodyPr>
            <a:normAutofit/>
          </a:bodyPr>
          <a:lstStyle/>
          <a:p>
            <a:r>
              <a:rPr lang="en-US" dirty="0"/>
              <a:t>ERP systems have matured into highly complex, organization-wide management information systems.</a:t>
            </a:r>
          </a:p>
          <a:p>
            <a:r>
              <a:rPr lang="en-US" dirty="0"/>
              <a:t>ERP implementations involve several failure risks, including technical issues, user behavior issues, overall system design, and end-user acceptance deficiencies. (Ali &amp; Miller, 2017)</a:t>
            </a:r>
          </a:p>
          <a:p>
            <a:r>
              <a:rPr lang="en-US" dirty="0"/>
              <a:t>The literature includes several studies addressing the issue of deficient end-user acceptance. (AboAbdo, et al., 2019; Noureldeen, et al., 2021)</a:t>
            </a:r>
          </a:p>
          <a:p>
            <a:r>
              <a:rPr lang="en-US" dirty="0"/>
              <a:t>End-user acceptance continues to be a critical success factor in successful ERP implementation. (Ariwibowo &amp; Abdullah, 2019)</a:t>
            </a:r>
          </a:p>
          <a:p>
            <a:r>
              <a:rPr lang="en-US" dirty="0"/>
              <a:t>Over half of attempted ERP implementations fail to some degree; many fail completely. (Sheik &amp; Sulphey, 2021) </a:t>
            </a:r>
          </a:p>
          <a:p>
            <a:r>
              <a:rPr lang="en-US" dirty="0"/>
              <a:t>Given the high failure rate and significant financial impact of failure at any level, it is beneficial to study the role of end-user acceptance as a factor in </a:t>
            </a:r>
            <a:r>
              <a:rPr lang="en-US"/>
              <a:t>reducing this high </a:t>
            </a:r>
            <a:r>
              <a:rPr lang="en-US" dirty="0"/>
              <a:t>failure rate. (Alsoub et al., 2017)</a:t>
            </a:r>
          </a:p>
          <a:p>
            <a:endParaRPr lang="en-US" dirty="0"/>
          </a:p>
        </p:txBody>
      </p:sp>
      <p:sp>
        <p:nvSpPr>
          <p:cNvPr id="3" name="Slide Number Placeholder 2">
            <a:extLst>
              <a:ext uri="{FF2B5EF4-FFF2-40B4-BE49-F238E27FC236}">
                <a16:creationId xmlns:a16="http://schemas.microsoft.com/office/drawing/2014/main" id="{ABBE0B7A-0F09-4286-AC3A-8D9B930D1F63}"/>
              </a:ext>
            </a:extLst>
          </p:cNvPr>
          <p:cNvSpPr>
            <a:spLocks noGrp="1"/>
          </p:cNvSpPr>
          <p:nvPr>
            <p:ph type="sldNum" sz="quarter" idx="12"/>
          </p:nvPr>
        </p:nvSpPr>
        <p:spPr/>
        <p:txBody>
          <a:bodyPr/>
          <a:lstStyle/>
          <a:p>
            <a:fld id="{C263D6C4-4840-40CC-AC84-17E24B3B7BDE}" type="slidenum">
              <a:rPr lang="en-US" noProof="0" smtClean="0"/>
              <a:pPr/>
              <a:t>3</a:t>
            </a:fld>
            <a:endParaRPr lang="en-US" noProof="0"/>
          </a:p>
        </p:txBody>
      </p:sp>
      <p:sp>
        <p:nvSpPr>
          <p:cNvPr id="4" name="Title 3">
            <a:extLst>
              <a:ext uri="{FF2B5EF4-FFF2-40B4-BE49-F238E27FC236}">
                <a16:creationId xmlns:a16="http://schemas.microsoft.com/office/drawing/2014/main" id="{F9822A19-9B84-47B1-8FA2-1C25523E0C63}"/>
              </a:ext>
            </a:extLst>
          </p:cNvPr>
          <p:cNvSpPr>
            <a:spLocks noGrp="1"/>
          </p:cNvSpPr>
          <p:nvPr>
            <p:ph type="title"/>
          </p:nvPr>
        </p:nvSpPr>
        <p:spPr>
          <a:xfrm>
            <a:off x="1338131" y="796771"/>
            <a:ext cx="7781544" cy="859055"/>
          </a:xfrm>
        </p:spPr>
        <p:txBody>
          <a:bodyPr/>
          <a:lstStyle/>
          <a:p>
            <a:r>
              <a:rPr lang="en-US" dirty="0"/>
              <a:t>Introduction</a:t>
            </a:r>
          </a:p>
        </p:txBody>
      </p:sp>
      <p:pic>
        <p:nvPicPr>
          <p:cNvPr id="5" name="Picture 4" descr="A close-up of a hand holding a stethoscope&#10;&#10;Description automatically generated with low confidence">
            <a:extLst>
              <a:ext uri="{FF2B5EF4-FFF2-40B4-BE49-F238E27FC236}">
                <a16:creationId xmlns:a16="http://schemas.microsoft.com/office/drawing/2014/main" id="{A5EA636C-B915-41C6-B397-404B10DA1CD6}"/>
              </a:ext>
            </a:extLst>
          </p:cNvPr>
          <p:cNvPicPr>
            <a:picLocks noChangeAspect="1"/>
          </p:cNvPicPr>
          <p:nvPr/>
        </p:nvPicPr>
        <p:blipFill>
          <a:blip r:embed="rId2">
            <a:duotone>
              <a:schemeClr val="accent1">
                <a:shade val="45000"/>
                <a:satMod val="135000"/>
              </a:schemeClr>
              <a:prstClr val="white"/>
            </a:duotone>
          </a:blip>
          <a:stretch>
            <a:fillRect/>
          </a:stretch>
        </p:blipFill>
        <p:spPr>
          <a:xfrm>
            <a:off x="229798" y="5894802"/>
            <a:ext cx="607203" cy="602835"/>
          </a:xfrm>
          <a:prstGeom prst="rect">
            <a:avLst/>
          </a:prstGeom>
        </p:spPr>
      </p:pic>
    </p:spTree>
    <p:extLst>
      <p:ext uri="{BB962C8B-B14F-4D97-AF65-F5344CB8AC3E}">
        <p14:creationId xmlns:p14="http://schemas.microsoft.com/office/powerpoint/2010/main" val="948843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624167-1597-4DB7-9B7A-39AC06DFEA75}"/>
              </a:ext>
            </a:extLst>
          </p:cNvPr>
          <p:cNvSpPr>
            <a:spLocks noGrp="1"/>
          </p:cNvSpPr>
          <p:nvPr>
            <p:ph type="body" idx="1"/>
          </p:nvPr>
        </p:nvSpPr>
        <p:spPr>
          <a:xfrm>
            <a:off x="370709" y="2417287"/>
            <a:ext cx="8546788" cy="3455007"/>
          </a:xfrm>
        </p:spPr>
        <p:txBody>
          <a:bodyPr>
            <a:normAutofit/>
          </a:bodyPr>
          <a:lstStyle/>
          <a:p>
            <a:pPr marL="285750" indent="-285750">
              <a:buFont typeface="Arial" panose="020B0604020202020204" pitchFamily="34" charset="0"/>
              <a:buChar char="•"/>
            </a:pPr>
            <a:r>
              <a:rPr lang="en-US"/>
              <a:t>ERP implementation requires full organizational involvement.</a:t>
            </a:r>
          </a:p>
          <a:p>
            <a:endParaRPr lang="en-US"/>
          </a:p>
          <a:p>
            <a:pPr marL="285750" indent="-285750">
              <a:buFont typeface="Arial" panose="020B0604020202020204" pitchFamily="34" charset="0"/>
              <a:buChar char="•"/>
            </a:pPr>
            <a:r>
              <a:rPr lang="en-US"/>
              <a:t>Between 50% and 70% of attempted ERP implementations fail.</a:t>
            </a:r>
          </a:p>
          <a:p>
            <a:endParaRPr lang="en-US"/>
          </a:p>
          <a:p>
            <a:pPr marL="285750" indent="-285750">
              <a:buFont typeface="Arial" panose="020B0604020202020204" pitchFamily="34" charset="0"/>
              <a:buChar char="•"/>
            </a:pPr>
            <a:r>
              <a:rPr lang="en-US"/>
              <a:t>Some implementations fail to the point of project abandonment.</a:t>
            </a:r>
          </a:p>
          <a:p>
            <a:endParaRPr lang="en-US"/>
          </a:p>
          <a:p>
            <a:pPr marL="285750" indent="-285750">
              <a:buFont typeface="Arial" panose="020B0604020202020204" pitchFamily="34" charset="0"/>
              <a:buChar char="•"/>
            </a:pPr>
            <a:r>
              <a:rPr lang="en-US"/>
              <a:t>Lack of end-user acceptance is a major reason for failure.</a:t>
            </a:r>
          </a:p>
          <a:p>
            <a:r>
              <a:rPr lang="en-US"/>
              <a:t> </a:t>
            </a:r>
          </a:p>
        </p:txBody>
      </p:sp>
      <p:sp>
        <p:nvSpPr>
          <p:cNvPr id="3" name="Slide Number Placeholder 2">
            <a:extLst>
              <a:ext uri="{FF2B5EF4-FFF2-40B4-BE49-F238E27FC236}">
                <a16:creationId xmlns:a16="http://schemas.microsoft.com/office/drawing/2014/main" id="{448F2683-A232-446D-BD63-F2733ECB2AA6}"/>
              </a:ext>
            </a:extLst>
          </p:cNvPr>
          <p:cNvSpPr>
            <a:spLocks noGrp="1"/>
          </p:cNvSpPr>
          <p:nvPr>
            <p:ph type="sldNum" sz="quarter" idx="12"/>
          </p:nvPr>
        </p:nvSpPr>
        <p:spPr/>
        <p:txBody>
          <a:bodyPr/>
          <a:lstStyle/>
          <a:p>
            <a:fld id="{C263D6C4-4840-40CC-AC84-17E24B3B7BDE}" type="slidenum">
              <a:rPr lang="en-US" noProof="0" smtClean="0"/>
              <a:pPr/>
              <a:t>4</a:t>
            </a:fld>
            <a:endParaRPr lang="en-US" noProof="0"/>
          </a:p>
        </p:txBody>
      </p:sp>
      <p:sp>
        <p:nvSpPr>
          <p:cNvPr id="4" name="Title 3">
            <a:extLst>
              <a:ext uri="{FF2B5EF4-FFF2-40B4-BE49-F238E27FC236}">
                <a16:creationId xmlns:a16="http://schemas.microsoft.com/office/drawing/2014/main" id="{715918AC-8582-4C7E-99C9-90938FB14DFA}"/>
              </a:ext>
            </a:extLst>
          </p:cNvPr>
          <p:cNvSpPr>
            <a:spLocks noGrp="1"/>
          </p:cNvSpPr>
          <p:nvPr>
            <p:ph type="title"/>
          </p:nvPr>
        </p:nvSpPr>
        <p:spPr>
          <a:xfrm>
            <a:off x="370710" y="1126222"/>
            <a:ext cx="8420953" cy="859055"/>
          </a:xfrm>
        </p:spPr>
        <p:txBody>
          <a:bodyPr>
            <a:normAutofit/>
          </a:bodyPr>
          <a:lstStyle/>
          <a:p>
            <a:r>
              <a:rPr lang="en-US"/>
              <a:t>Background of the Study</a:t>
            </a:r>
          </a:p>
        </p:txBody>
      </p:sp>
      <p:pic>
        <p:nvPicPr>
          <p:cNvPr id="5" name="Picture 4" descr="A close-up of a hand holding a stethoscope&#10;&#10;Description automatically generated with low confidence">
            <a:extLst>
              <a:ext uri="{FF2B5EF4-FFF2-40B4-BE49-F238E27FC236}">
                <a16:creationId xmlns:a16="http://schemas.microsoft.com/office/drawing/2014/main" id="{2A8FC65B-AABE-4BD3-A2E1-D920C04062E2}"/>
              </a:ext>
            </a:extLst>
          </p:cNvPr>
          <p:cNvPicPr>
            <a:picLocks noChangeAspect="1"/>
          </p:cNvPicPr>
          <p:nvPr/>
        </p:nvPicPr>
        <p:blipFill>
          <a:blip r:embed="rId2">
            <a:duotone>
              <a:schemeClr val="accent1">
                <a:shade val="45000"/>
                <a:satMod val="135000"/>
              </a:schemeClr>
              <a:prstClr val="white"/>
            </a:duotone>
          </a:blip>
          <a:stretch>
            <a:fillRect/>
          </a:stretch>
        </p:blipFill>
        <p:spPr>
          <a:xfrm>
            <a:off x="229798" y="5894802"/>
            <a:ext cx="607203" cy="602835"/>
          </a:xfrm>
          <a:prstGeom prst="rect">
            <a:avLst/>
          </a:prstGeom>
        </p:spPr>
      </p:pic>
    </p:spTree>
    <p:extLst>
      <p:ext uri="{BB962C8B-B14F-4D97-AF65-F5344CB8AC3E}">
        <p14:creationId xmlns:p14="http://schemas.microsoft.com/office/powerpoint/2010/main" val="19569714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7E126B2-367F-4728-8B47-E7D3189E69BC}"/>
              </a:ext>
            </a:extLst>
          </p:cNvPr>
          <p:cNvSpPr>
            <a:spLocks noGrp="1"/>
          </p:cNvSpPr>
          <p:nvPr>
            <p:ph type="body" idx="1"/>
          </p:nvPr>
        </p:nvSpPr>
        <p:spPr>
          <a:xfrm>
            <a:off x="437567" y="1983240"/>
            <a:ext cx="8203094" cy="4030417"/>
          </a:xfrm>
        </p:spPr>
        <p:txBody>
          <a:bodyPr>
            <a:noAutofit/>
          </a:bodyPr>
          <a:lstStyle/>
          <a:p>
            <a:pPr marL="285750" indent="-285750">
              <a:spcAft>
                <a:spcPts val="1200"/>
              </a:spcAft>
              <a:buFont typeface="Arial" panose="020B0604020202020204" pitchFamily="34" charset="0"/>
              <a:buChar char="•"/>
            </a:pPr>
            <a:r>
              <a:rPr lang="en-US" sz="2000" dirty="0"/>
              <a:t>The problem is the continued high rate of failure with the implementation of major ERP systems.</a:t>
            </a:r>
          </a:p>
          <a:p>
            <a:pPr marL="285750" indent="-285750">
              <a:spcAft>
                <a:spcPts val="1200"/>
              </a:spcAft>
              <a:buFont typeface="Arial" panose="020B0604020202020204" pitchFamily="34" charset="0"/>
              <a:buChar char="•"/>
            </a:pPr>
            <a:r>
              <a:rPr lang="en-US" sz="2000" dirty="0"/>
              <a:t>Microsoft Dynamics 365 is the newest entrant into the marketplace for cloud-based ERP systems.</a:t>
            </a:r>
          </a:p>
          <a:p>
            <a:pPr marL="285750" indent="-285750">
              <a:spcAft>
                <a:spcPts val="1200"/>
              </a:spcAft>
              <a:buFont typeface="Arial" panose="020B0604020202020204" pitchFamily="34" charset="0"/>
              <a:buChar char="•"/>
            </a:pPr>
            <a:r>
              <a:rPr lang="en-US" sz="2000" dirty="0"/>
              <a:t>Due to the high risk of ERP implementation failure, a study was needed to examine whether end-user acceptance was a success factor, specifically for Microsoft Dynamics 365 implementations.</a:t>
            </a:r>
          </a:p>
          <a:p>
            <a:pPr marL="285750" indent="-285750">
              <a:spcAft>
                <a:spcPts val="1200"/>
              </a:spcAft>
              <a:buFont typeface="Arial" panose="020B0604020202020204" pitchFamily="34" charset="0"/>
              <a:buChar char="•"/>
            </a:pPr>
            <a:r>
              <a:rPr lang="en-US" sz="2000" dirty="0"/>
              <a:t>Are Microsoft Dynamics 365 implementation projects susceptible to failure due to lack of end-user acceptance?</a:t>
            </a:r>
          </a:p>
        </p:txBody>
      </p:sp>
      <p:sp>
        <p:nvSpPr>
          <p:cNvPr id="3" name="Slide Number Placeholder 2">
            <a:extLst>
              <a:ext uri="{FF2B5EF4-FFF2-40B4-BE49-F238E27FC236}">
                <a16:creationId xmlns:a16="http://schemas.microsoft.com/office/drawing/2014/main" id="{A67FE1A7-D4A9-4E4C-AE58-4C6D33241B78}"/>
              </a:ext>
            </a:extLst>
          </p:cNvPr>
          <p:cNvSpPr>
            <a:spLocks noGrp="1"/>
          </p:cNvSpPr>
          <p:nvPr>
            <p:ph type="sldNum" sz="quarter" idx="12"/>
          </p:nvPr>
        </p:nvSpPr>
        <p:spPr/>
        <p:txBody>
          <a:bodyPr/>
          <a:lstStyle/>
          <a:p>
            <a:fld id="{C263D6C4-4840-40CC-AC84-17E24B3B7BDE}" type="slidenum">
              <a:rPr lang="en-US" noProof="0" smtClean="0"/>
              <a:pPr/>
              <a:t>5</a:t>
            </a:fld>
            <a:endParaRPr lang="en-US" noProof="0"/>
          </a:p>
        </p:txBody>
      </p:sp>
      <p:sp>
        <p:nvSpPr>
          <p:cNvPr id="4" name="Title 3">
            <a:extLst>
              <a:ext uri="{FF2B5EF4-FFF2-40B4-BE49-F238E27FC236}">
                <a16:creationId xmlns:a16="http://schemas.microsoft.com/office/drawing/2014/main" id="{D9F71601-1BFD-475C-A5E1-BCCB5496333C}"/>
              </a:ext>
            </a:extLst>
          </p:cNvPr>
          <p:cNvSpPr>
            <a:spLocks noGrp="1"/>
          </p:cNvSpPr>
          <p:nvPr>
            <p:ph type="title"/>
          </p:nvPr>
        </p:nvSpPr>
        <p:spPr>
          <a:xfrm>
            <a:off x="437567" y="1008776"/>
            <a:ext cx="7781544" cy="859055"/>
          </a:xfrm>
        </p:spPr>
        <p:txBody>
          <a:bodyPr/>
          <a:lstStyle/>
          <a:p>
            <a:r>
              <a:rPr lang="en-US"/>
              <a:t>Problem Statement</a:t>
            </a:r>
          </a:p>
        </p:txBody>
      </p:sp>
      <p:pic>
        <p:nvPicPr>
          <p:cNvPr id="5" name="Picture 4" descr="A close-up of a hand holding a stethoscope&#10;&#10;Description automatically generated with low confidence">
            <a:extLst>
              <a:ext uri="{FF2B5EF4-FFF2-40B4-BE49-F238E27FC236}">
                <a16:creationId xmlns:a16="http://schemas.microsoft.com/office/drawing/2014/main" id="{499584E1-B0E8-4B58-A514-44716E7428B7}"/>
              </a:ext>
            </a:extLst>
          </p:cNvPr>
          <p:cNvPicPr>
            <a:picLocks noChangeAspect="1"/>
          </p:cNvPicPr>
          <p:nvPr/>
        </p:nvPicPr>
        <p:blipFill>
          <a:blip r:embed="rId2">
            <a:duotone>
              <a:schemeClr val="accent1">
                <a:shade val="45000"/>
                <a:satMod val="135000"/>
              </a:schemeClr>
              <a:prstClr val="white"/>
            </a:duotone>
          </a:blip>
          <a:stretch>
            <a:fillRect/>
          </a:stretch>
        </p:blipFill>
        <p:spPr>
          <a:xfrm>
            <a:off x="229798" y="6013657"/>
            <a:ext cx="607203" cy="602835"/>
          </a:xfrm>
          <a:prstGeom prst="rect">
            <a:avLst/>
          </a:prstGeom>
        </p:spPr>
      </p:pic>
    </p:spTree>
    <p:extLst>
      <p:ext uri="{BB962C8B-B14F-4D97-AF65-F5344CB8AC3E}">
        <p14:creationId xmlns:p14="http://schemas.microsoft.com/office/powerpoint/2010/main" val="2303951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3D1A29B-8205-40DD-A886-B20770E80621}"/>
              </a:ext>
            </a:extLst>
          </p:cNvPr>
          <p:cNvSpPr>
            <a:spLocks noGrp="1"/>
          </p:cNvSpPr>
          <p:nvPr>
            <p:ph type="body" idx="1"/>
          </p:nvPr>
        </p:nvSpPr>
        <p:spPr>
          <a:xfrm>
            <a:off x="655934" y="2355629"/>
            <a:ext cx="7032127" cy="3574654"/>
          </a:xfrm>
        </p:spPr>
        <p:txBody>
          <a:bodyPr>
            <a:normAutofit/>
          </a:bodyPr>
          <a:lstStyle/>
          <a:p>
            <a:pPr marL="285750" indent="-285750">
              <a:spcAft>
                <a:spcPts val="1200"/>
              </a:spcAft>
              <a:buFont typeface="Arial" panose="020B0604020202020204" pitchFamily="34" charset="0"/>
              <a:buChar char="•"/>
            </a:pPr>
            <a:r>
              <a:rPr lang="en-US" sz="2000" dirty="0"/>
              <a:t>The purpose of this non-experimental quantitative research study was to examine the role of end-user acceptance as a success factor for Microsoft Dynamics 365 implementations.</a:t>
            </a:r>
          </a:p>
          <a:p>
            <a:pPr marL="285750" indent="-285750">
              <a:spcAft>
                <a:spcPts val="1200"/>
              </a:spcAft>
              <a:buFont typeface="Arial" panose="020B0604020202020204" pitchFamily="34" charset="0"/>
              <a:buChar char="•"/>
            </a:pPr>
            <a:r>
              <a:rPr lang="en-US" sz="2000" dirty="0"/>
              <a:t>Existing research had not yet examined this topic.</a:t>
            </a:r>
          </a:p>
          <a:p>
            <a:pPr marL="285750" indent="-285750">
              <a:spcAft>
                <a:spcPts val="1200"/>
              </a:spcAft>
              <a:buFont typeface="Arial" panose="020B0604020202020204" pitchFamily="34" charset="0"/>
              <a:buChar char="•"/>
            </a:pPr>
            <a:r>
              <a:rPr lang="en-US" sz="2000" dirty="0"/>
              <a:t>This study added to the body of knowledge on this topic.</a:t>
            </a:r>
          </a:p>
        </p:txBody>
      </p:sp>
      <p:sp>
        <p:nvSpPr>
          <p:cNvPr id="3" name="Slide Number Placeholder 2">
            <a:extLst>
              <a:ext uri="{FF2B5EF4-FFF2-40B4-BE49-F238E27FC236}">
                <a16:creationId xmlns:a16="http://schemas.microsoft.com/office/drawing/2014/main" id="{7B4BA5B4-767F-465A-AC46-AD5B9880EC13}"/>
              </a:ext>
            </a:extLst>
          </p:cNvPr>
          <p:cNvSpPr>
            <a:spLocks noGrp="1"/>
          </p:cNvSpPr>
          <p:nvPr>
            <p:ph type="sldNum" sz="quarter" idx="12"/>
          </p:nvPr>
        </p:nvSpPr>
        <p:spPr/>
        <p:txBody>
          <a:bodyPr/>
          <a:lstStyle/>
          <a:p>
            <a:fld id="{C263D6C4-4840-40CC-AC84-17E24B3B7BDE}" type="slidenum">
              <a:rPr lang="en-US" noProof="0" smtClean="0"/>
              <a:pPr/>
              <a:t>6</a:t>
            </a:fld>
            <a:endParaRPr lang="en-US" noProof="0"/>
          </a:p>
        </p:txBody>
      </p:sp>
      <p:sp>
        <p:nvSpPr>
          <p:cNvPr id="4" name="Title 3">
            <a:extLst>
              <a:ext uri="{FF2B5EF4-FFF2-40B4-BE49-F238E27FC236}">
                <a16:creationId xmlns:a16="http://schemas.microsoft.com/office/drawing/2014/main" id="{2ED7CD54-86C6-435C-AA58-89573784754D}"/>
              </a:ext>
            </a:extLst>
          </p:cNvPr>
          <p:cNvSpPr>
            <a:spLocks noGrp="1"/>
          </p:cNvSpPr>
          <p:nvPr>
            <p:ph type="title"/>
          </p:nvPr>
        </p:nvSpPr>
        <p:spPr>
          <a:xfrm>
            <a:off x="655935" y="1254551"/>
            <a:ext cx="7781544" cy="859055"/>
          </a:xfrm>
        </p:spPr>
        <p:txBody>
          <a:bodyPr/>
          <a:lstStyle/>
          <a:p>
            <a:r>
              <a:rPr lang="en-US"/>
              <a:t>Purpose Statement</a:t>
            </a:r>
          </a:p>
        </p:txBody>
      </p:sp>
      <p:pic>
        <p:nvPicPr>
          <p:cNvPr id="5" name="Picture 4" descr="A close-up of a hand holding a stethoscope&#10;&#10;Description automatically generated with low confidence">
            <a:extLst>
              <a:ext uri="{FF2B5EF4-FFF2-40B4-BE49-F238E27FC236}">
                <a16:creationId xmlns:a16="http://schemas.microsoft.com/office/drawing/2014/main" id="{18834777-D410-4A66-8CE2-5B3D677F3392}"/>
              </a:ext>
            </a:extLst>
          </p:cNvPr>
          <p:cNvPicPr>
            <a:picLocks noChangeAspect="1"/>
          </p:cNvPicPr>
          <p:nvPr/>
        </p:nvPicPr>
        <p:blipFill>
          <a:blip r:embed="rId2">
            <a:duotone>
              <a:schemeClr val="accent1">
                <a:shade val="45000"/>
                <a:satMod val="135000"/>
              </a:schemeClr>
              <a:prstClr val="white"/>
            </a:duotone>
          </a:blip>
          <a:stretch>
            <a:fillRect/>
          </a:stretch>
        </p:blipFill>
        <p:spPr>
          <a:xfrm>
            <a:off x="533400" y="5835661"/>
            <a:ext cx="607203" cy="602835"/>
          </a:xfrm>
          <a:prstGeom prst="rect">
            <a:avLst/>
          </a:prstGeom>
        </p:spPr>
      </p:pic>
    </p:spTree>
    <p:extLst>
      <p:ext uri="{BB962C8B-B14F-4D97-AF65-F5344CB8AC3E}">
        <p14:creationId xmlns:p14="http://schemas.microsoft.com/office/powerpoint/2010/main" val="22278424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6EA63E5-7220-413D-BF81-67F9E61960D2}"/>
              </a:ext>
            </a:extLst>
          </p:cNvPr>
          <p:cNvSpPr>
            <a:spLocks noGrp="1"/>
          </p:cNvSpPr>
          <p:nvPr>
            <p:ph type="body" idx="1"/>
          </p:nvPr>
        </p:nvSpPr>
        <p:spPr>
          <a:xfrm>
            <a:off x="664070" y="2372405"/>
            <a:ext cx="7053802" cy="1905980"/>
          </a:xfrm>
        </p:spPr>
        <p:txBody>
          <a:bodyPr>
            <a:noAutofit/>
          </a:bodyPr>
          <a:lstStyle/>
          <a:p>
            <a:pPr>
              <a:lnSpc>
                <a:spcPct val="150000"/>
              </a:lnSpc>
              <a:spcAft>
                <a:spcPts val="600"/>
              </a:spcAft>
            </a:pPr>
            <a:r>
              <a:rPr lang="en-US" sz="2000"/>
              <a:t>To what extent is there a relationship between end-user acceptance and the successful implementation of the Microsoft Dynamics 365 ERP system?</a:t>
            </a:r>
          </a:p>
        </p:txBody>
      </p:sp>
      <p:sp>
        <p:nvSpPr>
          <p:cNvPr id="3" name="Slide Number Placeholder 2">
            <a:extLst>
              <a:ext uri="{FF2B5EF4-FFF2-40B4-BE49-F238E27FC236}">
                <a16:creationId xmlns:a16="http://schemas.microsoft.com/office/drawing/2014/main" id="{86C16348-E150-484A-B9CD-E2AD562E3088}"/>
              </a:ext>
            </a:extLst>
          </p:cNvPr>
          <p:cNvSpPr>
            <a:spLocks noGrp="1"/>
          </p:cNvSpPr>
          <p:nvPr>
            <p:ph type="sldNum" sz="quarter" idx="12"/>
          </p:nvPr>
        </p:nvSpPr>
        <p:spPr/>
        <p:txBody>
          <a:bodyPr/>
          <a:lstStyle/>
          <a:p>
            <a:fld id="{C263D6C4-4840-40CC-AC84-17E24B3B7BDE}" type="slidenum">
              <a:rPr lang="en-US" noProof="0" smtClean="0"/>
              <a:pPr/>
              <a:t>7</a:t>
            </a:fld>
            <a:endParaRPr lang="en-US" noProof="0"/>
          </a:p>
        </p:txBody>
      </p:sp>
      <p:sp>
        <p:nvSpPr>
          <p:cNvPr id="4" name="Title 3">
            <a:extLst>
              <a:ext uri="{FF2B5EF4-FFF2-40B4-BE49-F238E27FC236}">
                <a16:creationId xmlns:a16="http://schemas.microsoft.com/office/drawing/2014/main" id="{63454FE5-847C-4FFE-A432-D490FF97E0DA}"/>
              </a:ext>
            </a:extLst>
          </p:cNvPr>
          <p:cNvSpPr>
            <a:spLocks noGrp="1"/>
          </p:cNvSpPr>
          <p:nvPr>
            <p:ph type="title"/>
          </p:nvPr>
        </p:nvSpPr>
        <p:spPr>
          <a:xfrm>
            <a:off x="588824" y="1244065"/>
            <a:ext cx="7781544" cy="859055"/>
          </a:xfrm>
        </p:spPr>
        <p:txBody>
          <a:bodyPr/>
          <a:lstStyle/>
          <a:p>
            <a:r>
              <a:rPr lang="en-US"/>
              <a:t>Research Question</a:t>
            </a:r>
          </a:p>
        </p:txBody>
      </p:sp>
      <p:pic>
        <p:nvPicPr>
          <p:cNvPr id="5" name="Picture 4" descr="A close-up of a hand holding a stethoscope&#10;&#10;Description automatically generated with low confidence">
            <a:extLst>
              <a:ext uri="{FF2B5EF4-FFF2-40B4-BE49-F238E27FC236}">
                <a16:creationId xmlns:a16="http://schemas.microsoft.com/office/drawing/2014/main" id="{A45CE87F-CC67-49F2-B34A-421F6FFDBA1D}"/>
              </a:ext>
            </a:extLst>
          </p:cNvPr>
          <p:cNvPicPr>
            <a:picLocks noChangeAspect="1"/>
          </p:cNvPicPr>
          <p:nvPr/>
        </p:nvPicPr>
        <p:blipFill>
          <a:blip r:embed="rId2">
            <a:duotone>
              <a:schemeClr val="accent1">
                <a:shade val="45000"/>
                <a:satMod val="135000"/>
              </a:schemeClr>
              <a:prstClr val="white"/>
            </a:duotone>
          </a:blip>
          <a:stretch>
            <a:fillRect/>
          </a:stretch>
        </p:blipFill>
        <p:spPr>
          <a:xfrm>
            <a:off x="461194" y="5802105"/>
            <a:ext cx="607203" cy="602835"/>
          </a:xfrm>
          <a:prstGeom prst="rect">
            <a:avLst/>
          </a:prstGeom>
        </p:spPr>
      </p:pic>
    </p:spTree>
    <p:extLst>
      <p:ext uri="{BB962C8B-B14F-4D97-AF65-F5344CB8AC3E}">
        <p14:creationId xmlns:p14="http://schemas.microsoft.com/office/powerpoint/2010/main" val="1419757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AF592BD-BE5E-4F46-BB91-113F423832DB}"/>
              </a:ext>
            </a:extLst>
          </p:cNvPr>
          <p:cNvSpPr>
            <a:spLocks noGrp="1"/>
          </p:cNvSpPr>
          <p:nvPr>
            <p:ph type="body" idx="1"/>
          </p:nvPr>
        </p:nvSpPr>
        <p:spPr>
          <a:xfrm>
            <a:off x="693146" y="2389183"/>
            <a:ext cx="7053802" cy="2955173"/>
          </a:xfrm>
        </p:spPr>
        <p:txBody>
          <a:bodyPr>
            <a:normAutofit/>
          </a:bodyPr>
          <a:lstStyle/>
          <a:p>
            <a:pPr>
              <a:lnSpc>
                <a:spcPct val="130000"/>
              </a:lnSpc>
              <a:spcAft>
                <a:spcPts val="1200"/>
              </a:spcAft>
            </a:pPr>
            <a:r>
              <a:rPr lang="en-US" b="1" i="1" dirty="0"/>
              <a:t>H</a:t>
            </a:r>
            <a:r>
              <a:rPr lang="en-US" b="1" i="1" baseline="-25000" dirty="0"/>
              <a:t>0</a:t>
            </a:r>
            <a:r>
              <a:rPr lang="en-US" i="1" dirty="0"/>
              <a:t>: </a:t>
            </a:r>
            <a:r>
              <a:rPr lang="en-US" dirty="0"/>
              <a:t>There is no significant level of correlation between ERP system user acceptance and the successful implementation of the Microsoft Dynamics 365 ERP system.</a:t>
            </a:r>
          </a:p>
          <a:p>
            <a:pPr>
              <a:lnSpc>
                <a:spcPct val="130000"/>
              </a:lnSpc>
              <a:spcAft>
                <a:spcPts val="1200"/>
              </a:spcAft>
            </a:pPr>
            <a:r>
              <a:rPr lang="en-US" b="1" i="1" dirty="0"/>
              <a:t>H</a:t>
            </a:r>
            <a:r>
              <a:rPr lang="en-US" b="1" i="1" baseline="-25000" dirty="0"/>
              <a:t>a</a:t>
            </a:r>
            <a:r>
              <a:rPr lang="en-US" i="1" dirty="0"/>
              <a:t>: </a:t>
            </a:r>
            <a:r>
              <a:rPr lang="en-US" dirty="0"/>
              <a:t>There is a significant positive correlation between ERP system user acceptance and the successful implementation of the Microsoft Dynamics 365 ERP system.</a:t>
            </a:r>
            <a:endParaRPr lang="en-US" i="1" dirty="0"/>
          </a:p>
        </p:txBody>
      </p:sp>
      <p:sp>
        <p:nvSpPr>
          <p:cNvPr id="3" name="Slide Number Placeholder 2">
            <a:extLst>
              <a:ext uri="{FF2B5EF4-FFF2-40B4-BE49-F238E27FC236}">
                <a16:creationId xmlns:a16="http://schemas.microsoft.com/office/drawing/2014/main" id="{7C155F1F-0599-4FDA-8CEC-C5B84806C607}"/>
              </a:ext>
            </a:extLst>
          </p:cNvPr>
          <p:cNvSpPr>
            <a:spLocks noGrp="1"/>
          </p:cNvSpPr>
          <p:nvPr>
            <p:ph type="sldNum" sz="quarter" idx="12"/>
          </p:nvPr>
        </p:nvSpPr>
        <p:spPr/>
        <p:txBody>
          <a:bodyPr/>
          <a:lstStyle/>
          <a:p>
            <a:fld id="{C263D6C4-4840-40CC-AC84-17E24B3B7BDE}" type="slidenum">
              <a:rPr lang="en-US" noProof="0" smtClean="0"/>
              <a:pPr/>
              <a:t>8</a:t>
            </a:fld>
            <a:endParaRPr lang="en-US" noProof="0"/>
          </a:p>
        </p:txBody>
      </p:sp>
      <p:sp>
        <p:nvSpPr>
          <p:cNvPr id="4" name="Title 3">
            <a:extLst>
              <a:ext uri="{FF2B5EF4-FFF2-40B4-BE49-F238E27FC236}">
                <a16:creationId xmlns:a16="http://schemas.microsoft.com/office/drawing/2014/main" id="{45251B58-9E03-4667-91DD-5A1B83AD9388}"/>
              </a:ext>
            </a:extLst>
          </p:cNvPr>
          <p:cNvSpPr>
            <a:spLocks noGrp="1"/>
          </p:cNvSpPr>
          <p:nvPr>
            <p:ph type="title"/>
          </p:nvPr>
        </p:nvSpPr>
        <p:spPr>
          <a:xfrm>
            <a:off x="471378" y="1335947"/>
            <a:ext cx="7781544" cy="859055"/>
          </a:xfrm>
        </p:spPr>
        <p:txBody>
          <a:bodyPr/>
          <a:lstStyle/>
          <a:p>
            <a:r>
              <a:rPr lang="en-US"/>
              <a:t>Research Hypotheses</a:t>
            </a:r>
          </a:p>
        </p:txBody>
      </p:sp>
      <p:pic>
        <p:nvPicPr>
          <p:cNvPr id="5" name="Picture 4" descr="A close-up of a hand holding a stethoscope&#10;&#10;Description automatically generated with low confidence">
            <a:extLst>
              <a:ext uri="{FF2B5EF4-FFF2-40B4-BE49-F238E27FC236}">
                <a16:creationId xmlns:a16="http://schemas.microsoft.com/office/drawing/2014/main" id="{D8E5D9AF-1855-4764-9D24-F5D95D820535}"/>
              </a:ext>
            </a:extLst>
          </p:cNvPr>
          <p:cNvPicPr>
            <a:picLocks noChangeAspect="1"/>
          </p:cNvPicPr>
          <p:nvPr/>
        </p:nvPicPr>
        <p:blipFill>
          <a:blip r:embed="rId2">
            <a:duotone>
              <a:schemeClr val="accent1">
                <a:shade val="45000"/>
                <a:satMod val="135000"/>
              </a:schemeClr>
              <a:prstClr val="white"/>
            </a:duotone>
          </a:blip>
          <a:stretch>
            <a:fillRect/>
          </a:stretch>
        </p:blipFill>
        <p:spPr>
          <a:xfrm>
            <a:off x="471378" y="5894802"/>
            <a:ext cx="607203" cy="602835"/>
          </a:xfrm>
          <a:prstGeom prst="rect">
            <a:avLst/>
          </a:prstGeom>
        </p:spPr>
      </p:pic>
    </p:spTree>
    <p:extLst>
      <p:ext uri="{BB962C8B-B14F-4D97-AF65-F5344CB8AC3E}">
        <p14:creationId xmlns:p14="http://schemas.microsoft.com/office/powerpoint/2010/main" val="3749916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E957B05-FF22-4D20-AD56-0B3350CBDB90}"/>
              </a:ext>
            </a:extLst>
          </p:cNvPr>
          <p:cNvSpPr>
            <a:spLocks noGrp="1"/>
          </p:cNvSpPr>
          <p:nvPr>
            <p:ph type="body" idx="1"/>
          </p:nvPr>
        </p:nvSpPr>
        <p:spPr>
          <a:xfrm>
            <a:off x="789904" y="2357307"/>
            <a:ext cx="7537349" cy="3656350"/>
          </a:xfrm>
        </p:spPr>
        <p:txBody>
          <a:bodyPr>
            <a:normAutofit/>
          </a:bodyPr>
          <a:lstStyle/>
          <a:p>
            <a:pPr>
              <a:spcAft>
                <a:spcPts val="1200"/>
              </a:spcAft>
            </a:pPr>
            <a:r>
              <a:rPr lang="en-US" dirty="0"/>
              <a:t>The first of two theoretical frameworks used in this study to address its research question is the DeLone and McLean Information Systems Success Model (ISSM): </a:t>
            </a:r>
          </a:p>
          <a:p>
            <a:pPr marL="285750" indent="-285750">
              <a:buFont typeface="Arial" panose="020B0604020202020204" pitchFamily="34" charset="0"/>
              <a:buChar char="•"/>
            </a:pPr>
            <a:r>
              <a:rPr lang="en-US" dirty="0"/>
              <a:t>The ISSM was published in 1992 and included six interrelated dimensions to effectively measure ERP system implementation success.</a:t>
            </a:r>
          </a:p>
          <a:p>
            <a:pPr marL="285750" indent="-285750">
              <a:buFont typeface="Arial" panose="020B0604020202020204" pitchFamily="34" charset="0"/>
              <a:buChar char="•"/>
            </a:pPr>
            <a:r>
              <a:rPr lang="en-US" dirty="0"/>
              <a:t>The ISSM incorporates user satisfaction as one of its interrelated dimensions which when taken together measure the success of information systems. </a:t>
            </a:r>
          </a:p>
          <a:p>
            <a:pPr marL="285750" indent="-285750">
              <a:buFont typeface="Arial" panose="020B0604020202020204" pitchFamily="34" charset="0"/>
              <a:buChar char="•"/>
            </a:pPr>
            <a:r>
              <a:rPr lang="en-US" dirty="0"/>
              <a:t>The ISSM is among the most widely cited theoretical models of information systems success measurement in the literature. (Heo &amp; Han, 2003; Myers, et al., 1997; Çelik &amp; Ayaz, 2021) </a:t>
            </a:r>
          </a:p>
          <a:p>
            <a:pPr marL="285750" indent="-285750">
              <a:buFont typeface="Arial" panose="020B0604020202020204" pitchFamily="34" charset="0"/>
              <a:buChar char="•"/>
            </a:pPr>
            <a:endParaRPr lang="en-US" dirty="0"/>
          </a:p>
        </p:txBody>
      </p:sp>
      <p:sp>
        <p:nvSpPr>
          <p:cNvPr id="3" name="Slide Number Placeholder 2">
            <a:extLst>
              <a:ext uri="{FF2B5EF4-FFF2-40B4-BE49-F238E27FC236}">
                <a16:creationId xmlns:a16="http://schemas.microsoft.com/office/drawing/2014/main" id="{8FA59D00-C7A2-4349-8A99-6D2A257DE2DE}"/>
              </a:ext>
            </a:extLst>
          </p:cNvPr>
          <p:cNvSpPr>
            <a:spLocks noGrp="1"/>
          </p:cNvSpPr>
          <p:nvPr>
            <p:ph type="sldNum" sz="quarter" idx="12"/>
          </p:nvPr>
        </p:nvSpPr>
        <p:spPr/>
        <p:txBody>
          <a:bodyPr/>
          <a:lstStyle/>
          <a:p>
            <a:fld id="{C263D6C4-4840-40CC-AC84-17E24B3B7BDE}" type="slidenum">
              <a:rPr lang="en-US" noProof="0" smtClean="0"/>
              <a:pPr/>
              <a:t>9</a:t>
            </a:fld>
            <a:endParaRPr lang="en-US" noProof="0"/>
          </a:p>
        </p:txBody>
      </p:sp>
      <p:sp>
        <p:nvSpPr>
          <p:cNvPr id="4" name="Title 3">
            <a:extLst>
              <a:ext uri="{FF2B5EF4-FFF2-40B4-BE49-F238E27FC236}">
                <a16:creationId xmlns:a16="http://schemas.microsoft.com/office/drawing/2014/main" id="{9BCBE5F9-AFAE-49C4-B50D-787E8DE85964}"/>
              </a:ext>
            </a:extLst>
          </p:cNvPr>
          <p:cNvSpPr>
            <a:spLocks noGrp="1"/>
          </p:cNvSpPr>
          <p:nvPr>
            <p:ph type="title"/>
          </p:nvPr>
        </p:nvSpPr>
        <p:spPr>
          <a:xfrm>
            <a:off x="402471" y="1062949"/>
            <a:ext cx="7781544" cy="859055"/>
          </a:xfrm>
        </p:spPr>
        <p:txBody>
          <a:bodyPr/>
          <a:lstStyle/>
          <a:p>
            <a:r>
              <a:rPr lang="en-US"/>
              <a:t>Theoretical Framework</a:t>
            </a:r>
          </a:p>
        </p:txBody>
      </p:sp>
      <p:pic>
        <p:nvPicPr>
          <p:cNvPr id="5" name="Picture 4" descr="A close-up of a hand holding a stethoscope&#10;&#10;Description automatically generated with low confidence">
            <a:extLst>
              <a:ext uri="{FF2B5EF4-FFF2-40B4-BE49-F238E27FC236}">
                <a16:creationId xmlns:a16="http://schemas.microsoft.com/office/drawing/2014/main" id="{73881BE7-27C8-4911-A26D-07C12B71D336}"/>
              </a:ext>
            </a:extLst>
          </p:cNvPr>
          <p:cNvPicPr>
            <a:picLocks noChangeAspect="1"/>
          </p:cNvPicPr>
          <p:nvPr/>
        </p:nvPicPr>
        <p:blipFill>
          <a:blip r:embed="rId2">
            <a:duotone>
              <a:schemeClr val="accent1">
                <a:shade val="45000"/>
                <a:satMod val="135000"/>
              </a:schemeClr>
              <a:prstClr val="white"/>
            </a:duotone>
          </a:blip>
          <a:stretch>
            <a:fillRect/>
          </a:stretch>
        </p:blipFill>
        <p:spPr>
          <a:xfrm>
            <a:off x="402471" y="6013657"/>
            <a:ext cx="607203" cy="602835"/>
          </a:xfrm>
          <a:prstGeom prst="rect">
            <a:avLst/>
          </a:prstGeom>
        </p:spPr>
      </p:pic>
    </p:spTree>
    <p:extLst>
      <p:ext uri="{BB962C8B-B14F-4D97-AF65-F5344CB8AC3E}">
        <p14:creationId xmlns:p14="http://schemas.microsoft.com/office/powerpoint/2010/main" val="1651212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Custom 12">
      <a:dk1>
        <a:srgbClr val="000000"/>
      </a:dk1>
      <a:lt1>
        <a:srgbClr val="FFFFFF"/>
      </a:lt1>
      <a:dk2>
        <a:srgbClr val="6D6E71"/>
      </a:dk2>
      <a:lt2>
        <a:srgbClr val="58595B"/>
      </a:lt2>
      <a:accent1>
        <a:srgbClr val="0065A4"/>
      </a:accent1>
      <a:accent2>
        <a:srgbClr val="47C3D3"/>
      </a:accent2>
      <a:accent3>
        <a:srgbClr val="8F2D63"/>
      </a:accent3>
      <a:accent4>
        <a:srgbClr val="1A6871"/>
      </a:accent4>
      <a:accent5>
        <a:srgbClr val="0C4360"/>
      </a:accent5>
      <a:accent6>
        <a:srgbClr val="F47735"/>
      </a:accent6>
      <a:hlink>
        <a:srgbClr val="00559A"/>
      </a:hlink>
      <a:folHlink>
        <a:srgbClr val="595851"/>
      </a:folHlink>
    </a:clrScheme>
    <a:fontScheme name="Custom 3">
      <a:majorFont>
        <a:latin typeface="Trebuchet MS"/>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issertation.potx" id="{4075C157-6C38-4F36-B260-5A3B43192BD0}" vid="{7DA40DAE-F001-40C3-91A2-528AAC07920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4C103400-4A22-4E35-B588-4C4D42638959}">
  <ds:schemaRefs>
    <ds:schemaRef ds:uri="http://schemas.microsoft.com/office/2006/metadata/contentType"/>
    <ds:schemaRef ds:uri="http://schemas.microsoft.com/office/2006/metadata/properties/metaAttributes"/>
    <ds:schemaRef ds:uri="http://www.w3.org/2000/xmlns/"/>
    <ds:schemaRef ds:uri="http://www.w3.org/2001/XMLSchema"/>
    <ds:schemaRef ds:uri="71af3243-3dd4-4a8d-8c0d-dd76da1f02a5"/>
    <ds:schemaRef ds:uri="16c05727-aa75-4e4a-9b5f-8a80a1165891"/>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B26E0C9-B2AA-42E6-97B6-E1B7D9EAF129}">
  <ds:schemaRefs>
    <ds:schemaRef ds:uri="http://schemas.microsoft.com/sharepoint/v3/contenttype/forms"/>
  </ds:schemaRefs>
</ds:datastoreItem>
</file>

<file path=customXml/itemProps3.xml><?xml version="1.0" encoding="utf-8"?>
<ds:datastoreItem xmlns:ds="http://schemas.openxmlformats.org/officeDocument/2006/customXml" ds:itemID="{F5757914-1161-4661-9696-421FD6935CDD}">
  <ds:schemaRefs>
    <ds:schemaRef ds:uri="http://schemas.microsoft.com/office/2006/metadata/properties"/>
    <ds:schemaRef ds:uri="http://www.w3.org/2000/xmlns/"/>
    <ds:schemaRef ds:uri="71af3243-3dd4-4a8d-8c0d-dd76da1f02a5"/>
    <ds:schemaRef ds:uri="http://www.w3.org/2001/XMLSchema-instance"/>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Dissertation Defense PPT</Template>
  <TotalTime>562</TotalTime>
  <Words>2060</Words>
  <Application>Microsoft Office PowerPoint</Application>
  <PresentationFormat>Widescreen</PresentationFormat>
  <Paragraphs>160</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Trade Gothic LT Pro</vt:lpstr>
      <vt:lpstr>Trebuchet MS</vt:lpstr>
      <vt:lpstr>Office Theme</vt:lpstr>
      <vt:lpstr>An Examination of End-User Acceptance and Implementation Success with Microsoft Dynamics 365</vt:lpstr>
      <vt:lpstr>Presentation Outline</vt:lpstr>
      <vt:lpstr>Introduction</vt:lpstr>
      <vt:lpstr>Background of the Study</vt:lpstr>
      <vt:lpstr>Problem Statement</vt:lpstr>
      <vt:lpstr>Purpose Statement</vt:lpstr>
      <vt:lpstr>Research Question</vt:lpstr>
      <vt:lpstr>Research Hypotheses</vt:lpstr>
      <vt:lpstr>Theoretical Framework</vt:lpstr>
      <vt:lpstr>Theoretical Framework</vt:lpstr>
      <vt:lpstr>Theoretical Framework</vt:lpstr>
      <vt:lpstr>Theoretical Framework</vt:lpstr>
      <vt:lpstr>Literature Summary</vt:lpstr>
      <vt:lpstr>Literature Summary</vt:lpstr>
      <vt:lpstr>Literature Summary</vt:lpstr>
      <vt:lpstr>Research Methodology and Design</vt:lpstr>
      <vt:lpstr>Research Methodology and Design</vt:lpstr>
      <vt:lpstr>Population and Sample</vt:lpstr>
      <vt:lpstr>Data Collection and Analysis</vt:lpstr>
      <vt:lpstr>Data Collection and Analysis</vt:lpstr>
      <vt:lpstr>Data Collection and Analysis</vt:lpstr>
      <vt:lpstr>Findings of the Study</vt:lpstr>
      <vt:lpstr>Implications for Business Practice</vt:lpstr>
      <vt:lpstr>Implications for Research</vt:lpstr>
      <vt:lpstr>Conclusions</vt:lpstr>
      <vt:lpstr>Summary</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Examination of End-User Acceptance and Implementation Success with Microsoft Dynamics 365</dc:title>
  <dc:creator>Stearns, Glenn</dc:creator>
  <cp:lastModifiedBy>Stearns, Glenn</cp:lastModifiedBy>
  <cp:revision>1</cp:revision>
  <dcterms:created xsi:type="dcterms:W3CDTF">2022-07-12T17:41:37Z</dcterms:created>
  <dcterms:modified xsi:type="dcterms:W3CDTF">2022-07-21T11:05:13Z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